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 id="2147483708" r:id="rId7"/>
    <p:sldMasterId id="2147483720" r:id="rId8"/>
  </p:sldMasterIdLst>
  <p:notesMasterIdLst>
    <p:notesMasterId r:id="rId19"/>
  </p:notesMasterIdLst>
  <p:sldIdLst>
    <p:sldId id="459" r:id="rId9"/>
    <p:sldId id="437" r:id="rId10"/>
    <p:sldId id="413" r:id="rId11"/>
    <p:sldId id="441" r:id="rId12"/>
    <p:sldId id="461" r:id="rId13"/>
    <p:sldId id="463" r:id="rId14"/>
    <p:sldId id="458" r:id="rId15"/>
    <p:sldId id="298" r:id="rId16"/>
    <p:sldId id="422" r:id="rId17"/>
    <p:sldId id="464" r:id="rId18"/>
  </p:sldIdLst>
  <p:sldSz cx="12192000" cy="6858000"/>
  <p:notesSz cx="6985000" cy="9283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hwetha Parvathy" initials="SP" lastIdx="1" clrIdx="0">
    <p:extLst>
      <p:ext uri="{19B8F6BF-5375-455C-9EA6-DF929625EA0E}">
        <p15:presenceInfo xmlns:p15="http://schemas.microsoft.com/office/powerpoint/2012/main" userId="S-1-5-21-486224272-390164917-1892839861-33885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5582"/>
    <a:srgbClr val="003A70"/>
    <a:srgbClr val="2196AA"/>
    <a:srgbClr val="5454AC"/>
    <a:srgbClr val="B5B5CA"/>
    <a:srgbClr val="1E1E64"/>
    <a:srgbClr val="67AC40"/>
    <a:srgbClr val="75BECA"/>
    <a:srgbClr val="9FD0FF"/>
    <a:srgbClr val="FF9A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9750687-361C-4F9F-8185-9954B43B1C66}" v="39" dt="2023-05-18T19:35:47.9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598" autoAdjust="0"/>
  </p:normalViewPr>
  <p:slideViewPr>
    <p:cSldViewPr snapToGrid="0">
      <p:cViewPr varScale="1">
        <p:scale>
          <a:sx n="66" d="100"/>
          <a:sy n="66" d="100"/>
        </p:scale>
        <p:origin x="2268" y="414"/>
      </p:cViewPr>
      <p:guideLst>
        <p:guide orient="horz" pos="2160"/>
        <p:guide pos="3840"/>
      </p:guideLst>
    </p:cSldViewPr>
  </p:slideViewPr>
  <p:notesTextViewPr>
    <p:cViewPr>
      <p:scale>
        <a:sx n="1" d="1"/>
        <a:sy n="1" d="1"/>
      </p:scale>
      <p:origin x="0" y="-966"/>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heme" Target="theme/theme1.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83DF059-BE00-4546-92A2-73C3AD569E2A}" type="doc">
      <dgm:prSet loTypeId="urn:microsoft.com/office/officeart/2005/8/layout/radial5" loCatId="relationship" qsTypeId="urn:microsoft.com/office/officeart/2005/8/quickstyle/simple1" qsCatId="simple" csTypeId="urn:microsoft.com/office/officeart/2005/8/colors/accent1_2" csCatId="accent1" phldr="1"/>
      <dgm:spPr/>
      <dgm:t>
        <a:bodyPr/>
        <a:lstStyle/>
        <a:p>
          <a:endParaRPr lang="en-US"/>
        </a:p>
      </dgm:t>
    </dgm:pt>
    <dgm:pt modelId="{A9AFADE4-185E-45E1-BAC0-B4BEBC21D54B}">
      <dgm:prSet phldrT="[Text]"/>
      <dgm:spPr>
        <a:solidFill>
          <a:schemeClr val="accent3">
            <a:lumMod val="65000"/>
          </a:schemeClr>
        </a:solidFill>
        <a:ln>
          <a:noFill/>
        </a:ln>
        <a:effectLst>
          <a:outerShdw blurRad="50800" dist="38100" dir="2700000" algn="tl" rotWithShape="0">
            <a:prstClr val="black">
              <a:alpha val="40000"/>
            </a:prstClr>
          </a:outerShdw>
        </a:effectLst>
      </dgm:spPr>
      <dgm:t>
        <a:bodyPr/>
        <a:lstStyle/>
        <a:p>
          <a:r>
            <a:rPr lang="en-US" b="1">
              <a:latin typeface="Candara" panose="020E0502030303020204" pitchFamily="34" charset="0"/>
            </a:rPr>
            <a:t>Playful Learning Landscapes</a:t>
          </a:r>
        </a:p>
      </dgm:t>
    </dgm:pt>
    <dgm:pt modelId="{AAFCB02E-38EA-4E24-BD02-62EF18DFDFB5}" type="parTrans" cxnId="{23E6BA44-BB67-4567-BE84-4A4BF57F4E06}">
      <dgm:prSet/>
      <dgm:spPr/>
      <dgm:t>
        <a:bodyPr/>
        <a:lstStyle/>
        <a:p>
          <a:endParaRPr lang="en-US"/>
        </a:p>
      </dgm:t>
    </dgm:pt>
    <dgm:pt modelId="{DC48B9D2-CEDD-4FE5-B90A-54649FF485B2}" type="sibTrans" cxnId="{23E6BA44-BB67-4567-BE84-4A4BF57F4E06}">
      <dgm:prSet/>
      <dgm:spPr/>
      <dgm:t>
        <a:bodyPr/>
        <a:lstStyle/>
        <a:p>
          <a:endParaRPr lang="en-US"/>
        </a:p>
      </dgm:t>
    </dgm:pt>
    <dgm:pt modelId="{4AC2C26B-3D8F-4B59-B340-66AAED6D4972}">
      <dgm:prSet phldrT="[Text]" custT="1"/>
      <dgm:spPr>
        <a:solidFill>
          <a:srgbClr val="009999"/>
        </a:solidFill>
        <a:ln>
          <a:noFill/>
        </a:ln>
        <a:effectLst>
          <a:outerShdw blurRad="50800" dist="38100" dir="2700000" algn="tl" rotWithShape="0">
            <a:prstClr val="black">
              <a:alpha val="40000"/>
            </a:prstClr>
          </a:outerShdw>
        </a:effectLst>
      </dgm:spPr>
      <dgm:t>
        <a:bodyPr/>
        <a:lstStyle/>
        <a:p>
          <a:r>
            <a:rPr lang="en-US" sz="1600" b="1">
              <a:solidFill>
                <a:schemeClr val="bg1"/>
              </a:solidFill>
              <a:latin typeface="Candara" panose="020E0502030303020204" pitchFamily="34" charset="0"/>
              <a:ea typeface="ヒラギノ角ゴ Pro W3" charset="-128"/>
              <a:cs typeface="ヒラギノ角ゴ Pro W3" charset="-128"/>
              <a:sym typeface="Gill Sans" charset="0"/>
            </a:rPr>
            <a:t>Increases caregiver-child interaction</a:t>
          </a:r>
          <a:endParaRPr lang="en-US" sz="1600">
            <a:solidFill>
              <a:schemeClr val="bg1"/>
            </a:solidFill>
          </a:endParaRPr>
        </a:p>
      </dgm:t>
    </dgm:pt>
    <dgm:pt modelId="{2BF8D300-21A4-4465-B3DC-3EF2AC299BD2}" type="parTrans" cxnId="{41EA955D-2C3E-4415-AF40-531E03A0F9CF}">
      <dgm:prSet/>
      <dgm:spPr>
        <a:solidFill>
          <a:srgbClr val="009999"/>
        </a:solidFill>
        <a:ln>
          <a:noFill/>
        </a:ln>
        <a:effectLst>
          <a:outerShdw blurRad="50800" dist="38100" dir="2700000" algn="tl" rotWithShape="0">
            <a:prstClr val="black">
              <a:alpha val="40000"/>
            </a:prstClr>
          </a:outerShdw>
        </a:effectLst>
      </dgm:spPr>
      <dgm:t>
        <a:bodyPr/>
        <a:lstStyle/>
        <a:p>
          <a:endParaRPr lang="en-US"/>
        </a:p>
      </dgm:t>
    </dgm:pt>
    <dgm:pt modelId="{256C9BF5-B90B-416C-9BF0-CE12F9345DC6}" type="sibTrans" cxnId="{41EA955D-2C3E-4415-AF40-531E03A0F9CF}">
      <dgm:prSet/>
      <dgm:spPr/>
      <dgm:t>
        <a:bodyPr/>
        <a:lstStyle/>
        <a:p>
          <a:endParaRPr lang="en-US"/>
        </a:p>
      </dgm:t>
    </dgm:pt>
    <dgm:pt modelId="{7A5FCB9F-863C-4B4D-A837-651A8F4F681C}">
      <dgm:prSet phldrT="[Text]" custT="1"/>
      <dgm:spPr>
        <a:solidFill>
          <a:srgbClr val="6666FF"/>
        </a:solidFill>
        <a:ln>
          <a:noFill/>
        </a:ln>
        <a:effectLst>
          <a:outerShdw blurRad="50800" dist="38100" dir="2700000" algn="tl" rotWithShape="0">
            <a:prstClr val="black">
              <a:alpha val="40000"/>
            </a:prstClr>
          </a:outerShdw>
        </a:effectLst>
      </dgm:spPr>
      <dgm:t>
        <a:bodyPr/>
        <a:lstStyle/>
        <a:p>
          <a:r>
            <a:rPr lang="en-US" sz="1600" b="1">
              <a:solidFill>
                <a:schemeClr val="bg1"/>
              </a:solidFill>
              <a:latin typeface="Candara" panose="020E0502030303020204" pitchFamily="34" charset="0"/>
              <a:ea typeface="ヒラギノ角ゴ Pro W3" charset="-128"/>
              <a:cs typeface="ヒラギノ角ゴ Pro W3" charset="-128"/>
              <a:sym typeface="Gill Sans" charset="0"/>
            </a:rPr>
            <a:t>Revitalizes public spaces</a:t>
          </a:r>
          <a:endParaRPr lang="en-US" sz="1600">
            <a:solidFill>
              <a:schemeClr val="bg1"/>
            </a:solidFill>
            <a:latin typeface="Candara" panose="020E0502030303020204" pitchFamily="34" charset="0"/>
          </a:endParaRPr>
        </a:p>
      </dgm:t>
    </dgm:pt>
    <dgm:pt modelId="{5B0A58CC-CCDB-4626-A6D2-8108D285A602}" type="parTrans" cxnId="{53E69F26-B91E-4B33-AD6B-D0E5088FD14E}">
      <dgm:prSet custT="1"/>
      <dgm:spPr>
        <a:solidFill>
          <a:srgbClr val="6666FF"/>
        </a:solidFill>
        <a:ln>
          <a:noFill/>
        </a:ln>
        <a:effectLst>
          <a:outerShdw blurRad="50800" dist="38100" dir="2700000" algn="tl" rotWithShape="0">
            <a:prstClr val="black">
              <a:alpha val="40000"/>
            </a:prstClr>
          </a:outerShdw>
        </a:effectLst>
      </dgm:spPr>
      <dgm:t>
        <a:bodyPr/>
        <a:lstStyle/>
        <a:p>
          <a:endParaRPr lang="en-US" sz="2000">
            <a:latin typeface="Candara" panose="020E0502030303020204" pitchFamily="34" charset="0"/>
          </a:endParaRPr>
        </a:p>
      </dgm:t>
    </dgm:pt>
    <dgm:pt modelId="{ADE95815-1A58-4C88-A0DB-31D5B38601A2}" type="sibTrans" cxnId="{53E69F26-B91E-4B33-AD6B-D0E5088FD14E}">
      <dgm:prSet/>
      <dgm:spPr/>
      <dgm:t>
        <a:bodyPr/>
        <a:lstStyle/>
        <a:p>
          <a:endParaRPr lang="en-US"/>
        </a:p>
      </dgm:t>
    </dgm:pt>
    <dgm:pt modelId="{4CD58AA3-E10B-45DC-9AC2-7962113D12F1}">
      <dgm:prSet phldrT="[Text]" custT="1"/>
      <dgm:spPr>
        <a:solidFill>
          <a:srgbClr val="6666FF"/>
        </a:solidFill>
        <a:ln>
          <a:noFill/>
        </a:ln>
        <a:effectLst>
          <a:outerShdw blurRad="50800" dist="38100" dir="2700000" algn="tl" rotWithShape="0">
            <a:prstClr val="black">
              <a:alpha val="40000"/>
            </a:prstClr>
          </a:outerShdw>
        </a:effectLst>
      </dgm:spPr>
      <dgm:t>
        <a:bodyPr/>
        <a:lstStyle/>
        <a:p>
          <a:r>
            <a:rPr lang="en-US" sz="1600" b="1">
              <a:solidFill>
                <a:schemeClr val="bg1"/>
              </a:solidFill>
              <a:latin typeface="Candara" panose="020E0502030303020204" pitchFamily="34" charset="0"/>
              <a:ea typeface="ヒラギノ角ゴ Pro W3" charset="-128"/>
              <a:cs typeface="ヒラギノ角ゴ Pro W3" charset="-128"/>
              <a:sym typeface="Gill Sans" charset="0"/>
            </a:rPr>
            <a:t>Galvanizes community networks</a:t>
          </a:r>
          <a:endParaRPr lang="en-US" sz="1600">
            <a:solidFill>
              <a:schemeClr val="bg1"/>
            </a:solidFill>
            <a:latin typeface="Candara" panose="020E0502030303020204" pitchFamily="34" charset="0"/>
          </a:endParaRPr>
        </a:p>
      </dgm:t>
    </dgm:pt>
    <dgm:pt modelId="{4608ED23-A6FE-41D9-A8BB-DF09D7AB5DB9}" type="parTrans" cxnId="{59C01532-1AE0-4CC6-AAA5-7DC592833DB9}">
      <dgm:prSet/>
      <dgm:spPr>
        <a:solidFill>
          <a:srgbClr val="6666FF"/>
        </a:solidFill>
        <a:ln>
          <a:noFill/>
        </a:ln>
        <a:effectLst>
          <a:outerShdw blurRad="50800" dist="38100" dir="2700000" algn="tl" rotWithShape="0">
            <a:prstClr val="black">
              <a:alpha val="40000"/>
            </a:prstClr>
          </a:outerShdw>
        </a:effectLst>
      </dgm:spPr>
      <dgm:t>
        <a:bodyPr/>
        <a:lstStyle/>
        <a:p>
          <a:endParaRPr lang="en-US"/>
        </a:p>
      </dgm:t>
    </dgm:pt>
    <dgm:pt modelId="{CD71E064-2627-4524-BCC9-F493A83914EC}" type="sibTrans" cxnId="{59C01532-1AE0-4CC6-AAA5-7DC592833DB9}">
      <dgm:prSet/>
      <dgm:spPr/>
      <dgm:t>
        <a:bodyPr/>
        <a:lstStyle/>
        <a:p>
          <a:endParaRPr lang="en-US"/>
        </a:p>
      </dgm:t>
    </dgm:pt>
    <dgm:pt modelId="{A7DAC5DB-04A4-42E3-A8F0-4265E3244F9A}">
      <dgm:prSet phldrT="[Text]" custT="1"/>
      <dgm:spPr>
        <a:solidFill>
          <a:srgbClr val="009999"/>
        </a:solidFill>
        <a:ln>
          <a:noFill/>
        </a:ln>
        <a:effectLst>
          <a:outerShdw blurRad="50800" dist="38100" dir="2700000" algn="tl" rotWithShape="0">
            <a:prstClr val="black">
              <a:alpha val="40000"/>
            </a:prstClr>
          </a:outerShdw>
        </a:effectLst>
      </dgm:spPr>
      <dgm:t>
        <a:bodyPr/>
        <a:lstStyle/>
        <a:p>
          <a:r>
            <a:rPr lang="en-US" sz="1600" b="1">
              <a:solidFill>
                <a:schemeClr val="bg1"/>
              </a:solidFill>
              <a:latin typeface="Candara" panose="020E0502030303020204" pitchFamily="34" charset="0"/>
              <a:ea typeface="ヒラギノ角ゴ Pro W3" charset="-128"/>
              <a:sym typeface="Gill Sans" charset="0"/>
            </a:rPr>
            <a:t>Encourages talk about numbers, letters, and spatial relations</a:t>
          </a:r>
          <a:endParaRPr lang="en-US" sz="1600">
            <a:solidFill>
              <a:schemeClr val="bg1"/>
            </a:solidFill>
          </a:endParaRPr>
        </a:p>
      </dgm:t>
    </dgm:pt>
    <dgm:pt modelId="{BD94670A-D02A-4D7C-9279-E887D855D179}" type="parTrans" cxnId="{AEC33559-C952-40EC-B5E8-52AF569139D8}">
      <dgm:prSet/>
      <dgm:spPr>
        <a:solidFill>
          <a:srgbClr val="009999"/>
        </a:solidFill>
        <a:ln>
          <a:noFill/>
        </a:ln>
        <a:effectLst>
          <a:outerShdw blurRad="50800" dist="38100" dir="2700000" algn="tl" rotWithShape="0">
            <a:prstClr val="black">
              <a:alpha val="40000"/>
            </a:prstClr>
          </a:outerShdw>
        </a:effectLst>
      </dgm:spPr>
      <dgm:t>
        <a:bodyPr/>
        <a:lstStyle/>
        <a:p>
          <a:endParaRPr lang="en-US"/>
        </a:p>
      </dgm:t>
    </dgm:pt>
    <dgm:pt modelId="{2A26C3A0-CD2A-43AD-A485-904C91370907}" type="sibTrans" cxnId="{AEC33559-C952-40EC-B5E8-52AF569139D8}">
      <dgm:prSet/>
      <dgm:spPr/>
      <dgm:t>
        <a:bodyPr/>
        <a:lstStyle/>
        <a:p>
          <a:endParaRPr lang="en-US"/>
        </a:p>
      </dgm:t>
    </dgm:pt>
    <dgm:pt modelId="{BC8C23B1-84DE-4E3B-990F-40398395CEAC}" type="pres">
      <dgm:prSet presAssocID="{183DF059-BE00-4546-92A2-73C3AD569E2A}" presName="Name0" presStyleCnt="0">
        <dgm:presLayoutVars>
          <dgm:chMax val="1"/>
          <dgm:dir/>
          <dgm:animLvl val="ctr"/>
          <dgm:resizeHandles val="exact"/>
        </dgm:presLayoutVars>
      </dgm:prSet>
      <dgm:spPr/>
    </dgm:pt>
    <dgm:pt modelId="{052EBC40-3A4E-465D-A1FE-A2418EA788DF}" type="pres">
      <dgm:prSet presAssocID="{A9AFADE4-185E-45E1-BAC0-B4BEBC21D54B}" presName="centerShape" presStyleLbl="node0" presStyleIdx="0" presStyleCnt="1" custScaleX="204183" custScaleY="204183" custLinFactNeighborX="312" custLinFactNeighborY="-47970"/>
      <dgm:spPr/>
    </dgm:pt>
    <dgm:pt modelId="{7060DE52-608B-4365-96FA-319F2095D6B0}" type="pres">
      <dgm:prSet presAssocID="{2BF8D300-21A4-4465-B3DC-3EF2AC299BD2}" presName="parTrans" presStyleLbl="sibTrans2D1" presStyleIdx="0" presStyleCnt="4"/>
      <dgm:spPr/>
    </dgm:pt>
    <dgm:pt modelId="{A89194D7-2604-4F78-BD50-F03B40F72143}" type="pres">
      <dgm:prSet presAssocID="{2BF8D300-21A4-4465-B3DC-3EF2AC299BD2}" presName="connectorText" presStyleLbl="sibTrans2D1" presStyleIdx="0" presStyleCnt="4"/>
      <dgm:spPr/>
    </dgm:pt>
    <dgm:pt modelId="{914F8C55-B619-4E6A-885D-4F47A795D3F6}" type="pres">
      <dgm:prSet presAssocID="{4AC2C26B-3D8F-4B59-B340-66AAED6D4972}" presName="node" presStyleLbl="node1" presStyleIdx="0" presStyleCnt="4" custScaleX="130430" custScaleY="123909" custRadScaleRad="138279" custRadScaleInc="-167612">
        <dgm:presLayoutVars>
          <dgm:bulletEnabled val="1"/>
        </dgm:presLayoutVars>
      </dgm:prSet>
      <dgm:spPr>
        <a:prstGeom prst="pentagon">
          <a:avLst/>
        </a:prstGeom>
      </dgm:spPr>
    </dgm:pt>
    <dgm:pt modelId="{45412875-38A0-44A5-BD74-FC9E82F06792}" type="pres">
      <dgm:prSet presAssocID="{BD94670A-D02A-4D7C-9279-E887D855D179}" presName="parTrans" presStyleLbl="sibTrans2D1" presStyleIdx="1" presStyleCnt="4"/>
      <dgm:spPr/>
    </dgm:pt>
    <dgm:pt modelId="{2B3AEE75-4E87-42E4-A437-BECC3DA5EEA6}" type="pres">
      <dgm:prSet presAssocID="{BD94670A-D02A-4D7C-9279-E887D855D179}" presName="connectorText" presStyleLbl="sibTrans2D1" presStyleIdx="1" presStyleCnt="4"/>
      <dgm:spPr/>
    </dgm:pt>
    <dgm:pt modelId="{7030CD63-D8E6-4E18-BAE1-0537787573A5}" type="pres">
      <dgm:prSet presAssocID="{A7DAC5DB-04A4-42E3-A8F0-4265E3244F9A}" presName="node" presStyleLbl="node1" presStyleIdx="1" presStyleCnt="4" custScaleX="130430" custScaleY="123909" custRadScaleRad="86131" custRadScaleInc="315298">
        <dgm:presLayoutVars>
          <dgm:bulletEnabled val="1"/>
        </dgm:presLayoutVars>
      </dgm:prSet>
      <dgm:spPr>
        <a:prstGeom prst="pentagon">
          <a:avLst/>
        </a:prstGeom>
      </dgm:spPr>
    </dgm:pt>
    <dgm:pt modelId="{86A31BBB-6569-4702-BFFD-2E99256EA63F}" type="pres">
      <dgm:prSet presAssocID="{5B0A58CC-CCDB-4626-A6D2-8108D285A602}" presName="parTrans" presStyleLbl="sibTrans2D1" presStyleIdx="2" presStyleCnt="4"/>
      <dgm:spPr/>
    </dgm:pt>
    <dgm:pt modelId="{239B8B67-F0C6-4815-B7DB-D9813E873028}" type="pres">
      <dgm:prSet presAssocID="{5B0A58CC-CCDB-4626-A6D2-8108D285A602}" presName="connectorText" presStyleLbl="sibTrans2D1" presStyleIdx="2" presStyleCnt="4"/>
      <dgm:spPr/>
    </dgm:pt>
    <dgm:pt modelId="{16DE857C-D484-4838-A0BC-2F8B23FDDD58}" type="pres">
      <dgm:prSet presAssocID="{7A5FCB9F-863C-4B4D-A837-651A8F4F681C}" presName="node" presStyleLbl="node1" presStyleIdx="2" presStyleCnt="4" custScaleX="130430" custScaleY="123909" custRadScaleRad="135303" custRadScaleInc="-235679">
        <dgm:presLayoutVars>
          <dgm:bulletEnabled val="1"/>
        </dgm:presLayoutVars>
      </dgm:prSet>
      <dgm:spPr>
        <a:prstGeom prst="hexagon">
          <a:avLst/>
        </a:prstGeom>
      </dgm:spPr>
    </dgm:pt>
    <dgm:pt modelId="{6A0A5F35-9B96-4526-9D4B-8A1B11AFDA77}" type="pres">
      <dgm:prSet presAssocID="{4608ED23-A6FE-41D9-A8BB-DF09D7AB5DB9}" presName="parTrans" presStyleLbl="sibTrans2D1" presStyleIdx="3" presStyleCnt="4"/>
      <dgm:spPr/>
    </dgm:pt>
    <dgm:pt modelId="{9A666A5D-CFC0-4195-BAF6-EB1299F20F5D}" type="pres">
      <dgm:prSet presAssocID="{4608ED23-A6FE-41D9-A8BB-DF09D7AB5DB9}" presName="connectorText" presStyleLbl="sibTrans2D1" presStyleIdx="3" presStyleCnt="4"/>
      <dgm:spPr/>
    </dgm:pt>
    <dgm:pt modelId="{2D5E8E3A-5688-486E-BB0A-D869D4CD876D}" type="pres">
      <dgm:prSet presAssocID="{4CD58AA3-E10B-45DC-9AC2-7962113D12F1}" presName="node" presStyleLbl="node1" presStyleIdx="3" presStyleCnt="4" custScaleX="130430" custScaleY="123909" custRadScaleRad="88309" custRadScaleInc="-317743">
        <dgm:presLayoutVars>
          <dgm:bulletEnabled val="1"/>
        </dgm:presLayoutVars>
      </dgm:prSet>
      <dgm:spPr>
        <a:prstGeom prst="hexagon">
          <a:avLst/>
        </a:prstGeom>
      </dgm:spPr>
    </dgm:pt>
  </dgm:ptLst>
  <dgm:cxnLst>
    <dgm:cxn modelId="{C3FD3A17-76F7-4A52-805C-BAE1A889F31E}" type="presOf" srcId="{BD94670A-D02A-4D7C-9279-E887D855D179}" destId="{45412875-38A0-44A5-BD74-FC9E82F06792}" srcOrd="0" destOrd="0" presId="urn:microsoft.com/office/officeart/2005/8/layout/radial5"/>
    <dgm:cxn modelId="{53E69F26-B91E-4B33-AD6B-D0E5088FD14E}" srcId="{A9AFADE4-185E-45E1-BAC0-B4BEBC21D54B}" destId="{7A5FCB9F-863C-4B4D-A837-651A8F4F681C}" srcOrd="2" destOrd="0" parTransId="{5B0A58CC-CCDB-4626-A6D2-8108D285A602}" sibTransId="{ADE95815-1A58-4C88-A0DB-31D5B38601A2}"/>
    <dgm:cxn modelId="{59C01532-1AE0-4CC6-AAA5-7DC592833DB9}" srcId="{A9AFADE4-185E-45E1-BAC0-B4BEBC21D54B}" destId="{4CD58AA3-E10B-45DC-9AC2-7962113D12F1}" srcOrd="3" destOrd="0" parTransId="{4608ED23-A6FE-41D9-A8BB-DF09D7AB5DB9}" sibTransId="{CD71E064-2627-4524-BCC9-F493A83914EC}"/>
    <dgm:cxn modelId="{921B183C-65D1-459F-8535-813CEA449A70}" type="presOf" srcId="{4608ED23-A6FE-41D9-A8BB-DF09D7AB5DB9}" destId="{6A0A5F35-9B96-4526-9D4B-8A1B11AFDA77}" srcOrd="0" destOrd="0" presId="urn:microsoft.com/office/officeart/2005/8/layout/radial5"/>
    <dgm:cxn modelId="{6E02395D-96E6-4A97-BF10-A94416A6060C}" type="presOf" srcId="{2BF8D300-21A4-4465-B3DC-3EF2AC299BD2}" destId="{7060DE52-608B-4365-96FA-319F2095D6B0}" srcOrd="0" destOrd="0" presId="urn:microsoft.com/office/officeart/2005/8/layout/radial5"/>
    <dgm:cxn modelId="{41EA955D-2C3E-4415-AF40-531E03A0F9CF}" srcId="{A9AFADE4-185E-45E1-BAC0-B4BEBC21D54B}" destId="{4AC2C26B-3D8F-4B59-B340-66AAED6D4972}" srcOrd="0" destOrd="0" parTransId="{2BF8D300-21A4-4465-B3DC-3EF2AC299BD2}" sibTransId="{256C9BF5-B90B-416C-9BF0-CE12F9345DC6}"/>
    <dgm:cxn modelId="{4F119042-793F-4A0D-A5A1-667B315FFE17}" type="presOf" srcId="{183DF059-BE00-4546-92A2-73C3AD569E2A}" destId="{BC8C23B1-84DE-4E3B-990F-40398395CEAC}" srcOrd="0" destOrd="0" presId="urn:microsoft.com/office/officeart/2005/8/layout/radial5"/>
    <dgm:cxn modelId="{23E6BA44-BB67-4567-BE84-4A4BF57F4E06}" srcId="{183DF059-BE00-4546-92A2-73C3AD569E2A}" destId="{A9AFADE4-185E-45E1-BAC0-B4BEBC21D54B}" srcOrd="0" destOrd="0" parTransId="{AAFCB02E-38EA-4E24-BD02-62EF18DFDFB5}" sibTransId="{DC48B9D2-CEDD-4FE5-B90A-54649FF485B2}"/>
    <dgm:cxn modelId="{04659966-A08D-4381-8A33-5FB81FD96572}" type="presOf" srcId="{A7DAC5DB-04A4-42E3-A8F0-4265E3244F9A}" destId="{7030CD63-D8E6-4E18-BAE1-0537787573A5}" srcOrd="0" destOrd="0" presId="urn:microsoft.com/office/officeart/2005/8/layout/radial5"/>
    <dgm:cxn modelId="{1087806B-CE39-4B82-B967-88C4BDAA6D44}" type="presOf" srcId="{A9AFADE4-185E-45E1-BAC0-B4BEBC21D54B}" destId="{052EBC40-3A4E-465D-A1FE-A2418EA788DF}" srcOrd="0" destOrd="0" presId="urn:microsoft.com/office/officeart/2005/8/layout/radial5"/>
    <dgm:cxn modelId="{36DF9F4B-9F06-469F-809B-D42471EC743B}" type="presOf" srcId="{4CD58AA3-E10B-45DC-9AC2-7962113D12F1}" destId="{2D5E8E3A-5688-486E-BB0A-D869D4CD876D}" srcOrd="0" destOrd="0" presId="urn:microsoft.com/office/officeart/2005/8/layout/radial5"/>
    <dgm:cxn modelId="{AEC33559-C952-40EC-B5E8-52AF569139D8}" srcId="{A9AFADE4-185E-45E1-BAC0-B4BEBC21D54B}" destId="{A7DAC5DB-04A4-42E3-A8F0-4265E3244F9A}" srcOrd="1" destOrd="0" parTransId="{BD94670A-D02A-4D7C-9279-E887D855D179}" sibTransId="{2A26C3A0-CD2A-43AD-A485-904C91370907}"/>
    <dgm:cxn modelId="{D701A87F-9C52-4401-805D-9042570854A3}" type="presOf" srcId="{2BF8D300-21A4-4465-B3DC-3EF2AC299BD2}" destId="{A89194D7-2604-4F78-BD50-F03B40F72143}" srcOrd="1" destOrd="0" presId="urn:microsoft.com/office/officeart/2005/8/layout/radial5"/>
    <dgm:cxn modelId="{349FCD86-DB58-4382-968F-91E31570E64A}" type="presOf" srcId="{4AC2C26B-3D8F-4B59-B340-66AAED6D4972}" destId="{914F8C55-B619-4E6A-885D-4F47A795D3F6}" srcOrd="0" destOrd="0" presId="urn:microsoft.com/office/officeart/2005/8/layout/radial5"/>
    <dgm:cxn modelId="{61ED4B89-CD8D-4CCB-85A5-474D724FC834}" type="presOf" srcId="{BD94670A-D02A-4D7C-9279-E887D855D179}" destId="{2B3AEE75-4E87-42E4-A437-BECC3DA5EEA6}" srcOrd="1" destOrd="0" presId="urn:microsoft.com/office/officeart/2005/8/layout/radial5"/>
    <dgm:cxn modelId="{2392FAA9-E4A9-4826-A76C-5578E3472EF9}" type="presOf" srcId="{4608ED23-A6FE-41D9-A8BB-DF09D7AB5DB9}" destId="{9A666A5D-CFC0-4195-BAF6-EB1299F20F5D}" srcOrd="1" destOrd="0" presId="urn:microsoft.com/office/officeart/2005/8/layout/radial5"/>
    <dgm:cxn modelId="{67502FAD-EE64-4BA2-B040-C3873F1A44EE}" type="presOf" srcId="{5B0A58CC-CCDB-4626-A6D2-8108D285A602}" destId="{86A31BBB-6569-4702-BFFD-2E99256EA63F}" srcOrd="0" destOrd="0" presId="urn:microsoft.com/office/officeart/2005/8/layout/radial5"/>
    <dgm:cxn modelId="{931B58B4-8EE5-4C85-9C65-A0C09E8A8384}" type="presOf" srcId="{5B0A58CC-CCDB-4626-A6D2-8108D285A602}" destId="{239B8B67-F0C6-4815-B7DB-D9813E873028}" srcOrd="1" destOrd="0" presId="urn:microsoft.com/office/officeart/2005/8/layout/radial5"/>
    <dgm:cxn modelId="{95E870F5-6B09-4458-AF95-A8548555609A}" type="presOf" srcId="{7A5FCB9F-863C-4B4D-A837-651A8F4F681C}" destId="{16DE857C-D484-4838-A0BC-2F8B23FDDD58}" srcOrd="0" destOrd="0" presId="urn:microsoft.com/office/officeart/2005/8/layout/radial5"/>
    <dgm:cxn modelId="{E3D20AD1-2AB3-44BD-BB14-EC00DA3E8F0B}" type="presParOf" srcId="{BC8C23B1-84DE-4E3B-990F-40398395CEAC}" destId="{052EBC40-3A4E-465D-A1FE-A2418EA788DF}" srcOrd="0" destOrd="0" presId="urn:microsoft.com/office/officeart/2005/8/layout/radial5"/>
    <dgm:cxn modelId="{DEDFC7BA-7275-4CF9-B399-567912174EAC}" type="presParOf" srcId="{BC8C23B1-84DE-4E3B-990F-40398395CEAC}" destId="{7060DE52-608B-4365-96FA-319F2095D6B0}" srcOrd="1" destOrd="0" presId="urn:microsoft.com/office/officeart/2005/8/layout/radial5"/>
    <dgm:cxn modelId="{6AF4E74C-7CB2-4F51-A591-D35D6A35772A}" type="presParOf" srcId="{7060DE52-608B-4365-96FA-319F2095D6B0}" destId="{A89194D7-2604-4F78-BD50-F03B40F72143}" srcOrd="0" destOrd="0" presId="urn:microsoft.com/office/officeart/2005/8/layout/radial5"/>
    <dgm:cxn modelId="{99AAB508-E477-49CA-A788-55BEE98755FC}" type="presParOf" srcId="{BC8C23B1-84DE-4E3B-990F-40398395CEAC}" destId="{914F8C55-B619-4E6A-885D-4F47A795D3F6}" srcOrd="2" destOrd="0" presId="urn:microsoft.com/office/officeart/2005/8/layout/radial5"/>
    <dgm:cxn modelId="{2A79BCA9-ED7D-4380-A473-9E65B5D7E2A3}" type="presParOf" srcId="{BC8C23B1-84DE-4E3B-990F-40398395CEAC}" destId="{45412875-38A0-44A5-BD74-FC9E82F06792}" srcOrd="3" destOrd="0" presId="urn:microsoft.com/office/officeart/2005/8/layout/radial5"/>
    <dgm:cxn modelId="{C9B708D2-C34D-471A-96CB-5999566FAB25}" type="presParOf" srcId="{45412875-38A0-44A5-BD74-FC9E82F06792}" destId="{2B3AEE75-4E87-42E4-A437-BECC3DA5EEA6}" srcOrd="0" destOrd="0" presId="urn:microsoft.com/office/officeart/2005/8/layout/radial5"/>
    <dgm:cxn modelId="{869D6454-6783-4A57-BF44-F86688331189}" type="presParOf" srcId="{BC8C23B1-84DE-4E3B-990F-40398395CEAC}" destId="{7030CD63-D8E6-4E18-BAE1-0537787573A5}" srcOrd="4" destOrd="0" presId="urn:microsoft.com/office/officeart/2005/8/layout/radial5"/>
    <dgm:cxn modelId="{549F0383-EC73-4D92-8616-52D6740C3700}" type="presParOf" srcId="{BC8C23B1-84DE-4E3B-990F-40398395CEAC}" destId="{86A31BBB-6569-4702-BFFD-2E99256EA63F}" srcOrd="5" destOrd="0" presId="urn:microsoft.com/office/officeart/2005/8/layout/radial5"/>
    <dgm:cxn modelId="{925DD62F-D2FA-4FFE-B7F6-CB0A364AFE7E}" type="presParOf" srcId="{86A31BBB-6569-4702-BFFD-2E99256EA63F}" destId="{239B8B67-F0C6-4815-B7DB-D9813E873028}" srcOrd="0" destOrd="0" presId="urn:microsoft.com/office/officeart/2005/8/layout/radial5"/>
    <dgm:cxn modelId="{CE54163D-4D41-4E92-9EF2-26126BC35767}" type="presParOf" srcId="{BC8C23B1-84DE-4E3B-990F-40398395CEAC}" destId="{16DE857C-D484-4838-A0BC-2F8B23FDDD58}" srcOrd="6" destOrd="0" presId="urn:microsoft.com/office/officeart/2005/8/layout/radial5"/>
    <dgm:cxn modelId="{04E21FB1-E5EE-4397-95DE-5DD695D76FA1}" type="presParOf" srcId="{BC8C23B1-84DE-4E3B-990F-40398395CEAC}" destId="{6A0A5F35-9B96-4526-9D4B-8A1B11AFDA77}" srcOrd="7" destOrd="0" presId="urn:microsoft.com/office/officeart/2005/8/layout/radial5"/>
    <dgm:cxn modelId="{AF7238D5-C87A-4670-A6D3-F8B198E510B5}" type="presParOf" srcId="{6A0A5F35-9B96-4526-9D4B-8A1B11AFDA77}" destId="{9A666A5D-CFC0-4195-BAF6-EB1299F20F5D}" srcOrd="0" destOrd="0" presId="urn:microsoft.com/office/officeart/2005/8/layout/radial5"/>
    <dgm:cxn modelId="{511F53B2-F40E-46B9-81D9-7C7B452B58ED}" type="presParOf" srcId="{BC8C23B1-84DE-4E3B-990F-40398395CEAC}" destId="{2D5E8E3A-5688-486E-BB0A-D869D4CD876D}" srcOrd="8" destOrd="0" presId="urn:microsoft.com/office/officeart/2005/8/layout/radial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2EBC40-3A4E-465D-A1FE-A2418EA788DF}">
      <dsp:nvSpPr>
        <dsp:cNvPr id="0" name=""/>
        <dsp:cNvSpPr/>
      </dsp:nvSpPr>
      <dsp:spPr>
        <a:xfrm>
          <a:off x="2187905" y="0"/>
          <a:ext cx="2537519" cy="2537519"/>
        </a:xfrm>
        <a:prstGeom prst="ellipse">
          <a:avLst/>
        </a:prstGeom>
        <a:solidFill>
          <a:schemeClr val="accent3">
            <a:lumMod val="65000"/>
          </a:schemeClr>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1200150">
            <a:lnSpc>
              <a:spcPct val="90000"/>
            </a:lnSpc>
            <a:spcBef>
              <a:spcPct val="0"/>
            </a:spcBef>
            <a:spcAft>
              <a:spcPct val="35000"/>
            </a:spcAft>
            <a:buNone/>
          </a:pPr>
          <a:r>
            <a:rPr lang="en-US" sz="2700" b="1" kern="1200">
              <a:latin typeface="Candara" panose="020E0502030303020204" pitchFamily="34" charset="0"/>
            </a:rPr>
            <a:t>Playful Learning Landscapes</a:t>
          </a:r>
        </a:p>
      </dsp:txBody>
      <dsp:txXfrm>
        <a:off x="2559516" y="371611"/>
        <a:ext cx="1794297" cy="1794297"/>
      </dsp:txXfrm>
    </dsp:sp>
    <dsp:sp modelId="{7060DE52-608B-4365-96FA-319F2095D6B0}">
      <dsp:nvSpPr>
        <dsp:cNvPr id="0" name=""/>
        <dsp:cNvSpPr/>
      </dsp:nvSpPr>
      <dsp:spPr>
        <a:xfrm rot="9897199">
          <a:off x="1880395" y="1423367"/>
          <a:ext cx="253671" cy="470065"/>
        </a:xfrm>
        <a:prstGeom prst="rightArrow">
          <a:avLst>
            <a:gd name="adj1" fmla="val 60000"/>
            <a:gd name="adj2" fmla="val 50000"/>
          </a:avLst>
        </a:prstGeom>
        <a:solidFill>
          <a:srgbClr val="009999"/>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1955191" y="1507502"/>
        <a:ext cx="177570" cy="282039"/>
      </dsp:txXfrm>
    </dsp:sp>
    <dsp:sp modelId="{914F8C55-B619-4E6A-885D-4F47A795D3F6}">
      <dsp:nvSpPr>
        <dsp:cNvPr id="0" name=""/>
        <dsp:cNvSpPr/>
      </dsp:nvSpPr>
      <dsp:spPr>
        <a:xfrm>
          <a:off x="0" y="1099062"/>
          <a:ext cx="1803254" cy="1713098"/>
        </a:xfrm>
        <a:prstGeom prst="pentagon">
          <a:avLst/>
        </a:prstGeom>
        <a:solidFill>
          <a:srgbClr val="009999"/>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Candara" panose="020E0502030303020204" pitchFamily="34" charset="0"/>
              <a:ea typeface="ヒラギノ角ゴ Pro W3" charset="-128"/>
              <a:cs typeface="ヒラギノ角ゴ Pro W3" charset="-128"/>
              <a:sym typeface="Gill Sans" charset="0"/>
            </a:rPr>
            <a:t>Increases caregiver-child interaction</a:t>
          </a:r>
          <a:endParaRPr lang="en-US" sz="1600" kern="1200">
            <a:solidFill>
              <a:schemeClr val="bg1"/>
            </a:solidFill>
          </a:endParaRPr>
        </a:p>
      </dsp:txBody>
      <dsp:txXfrm>
        <a:off x="344392" y="1503469"/>
        <a:ext cx="1114470" cy="1308687"/>
      </dsp:txXfrm>
    </dsp:sp>
    <dsp:sp modelId="{45412875-38A0-44A5-BD74-FC9E82F06792}">
      <dsp:nvSpPr>
        <dsp:cNvPr id="0" name=""/>
        <dsp:cNvSpPr/>
      </dsp:nvSpPr>
      <dsp:spPr>
        <a:xfrm rot="7139028">
          <a:off x="2544076" y="2396260"/>
          <a:ext cx="315655" cy="470065"/>
        </a:xfrm>
        <a:prstGeom prst="rightArrow">
          <a:avLst>
            <a:gd name="adj1" fmla="val 60000"/>
            <a:gd name="adj2" fmla="val 50000"/>
          </a:avLst>
        </a:prstGeom>
        <a:solidFill>
          <a:srgbClr val="009999"/>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rot="10800000">
        <a:off x="2614367" y="2448855"/>
        <a:ext cx="220959" cy="282039"/>
      </dsp:txXfrm>
    </dsp:sp>
    <dsp:sp modelId="{7030CD63-D8E6-4E18-BAE1-0537787573A5}">
      <dsp:nvSpPr>
        <dsp:cNvPr id="0" name=""/>
        <dsp:cNvSpPr/>
      </dsp:nvSpPr>
      <dsp:spPr>
        <a:xfrm>
          <a:off x="1231765" y="2801049"/>
          <a:ext cx="1803254" cy="1713098"/>
        </a:xfrm>
        <a:prstGeom prst="pentagon">
          <a:avLst/>
        </a:prstGeom>
        <a:solidFill>
          <a:srgbClr val="009999"/>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Candara" panose="020E0502030303020204" pitchFamily="34" charset="0"/>
              <a:ea typeface="ヒラギノ角ゴ Pro W3" charset="-128"/>
              <a:sym typeface="Gill Sans" charset="0"/>
            </a:rPr>
            <a:t>Encourages talk about numbers, letters, and spatial relations</a:t>
          </a:r>
          <a:endParaRPr lang="en-US" sz="1600" kern="1200">
            <a:solidFill>
              <a:schemeClr val="bg1"/>
            </a:solidFill>
          </a:endParaRPr>
        </a:p>
      </dsp:txBody>
      <dsp:txXfrm>
        <a:off x="1576157" y="3205456"/>
        <a:ext cx="1114470" cy="1308687"/>
      </dsp:txXfrm>
    </dsp:sp>
    <dsp:sp modelId="{86A31BBB-6569-4702-BFFD-2E99256EA63F}">
      <dsp:nvSpPr>
        <dsp:cNvPr id="0" name=""/>
        <dsp:cNvSpPr/>
      </dsp:nvSpPr>
      <dsp:spPr>
        <a:xfrm rot="855243">
          <a:off x="4771653" y="1395789"/>
          <a:ext cx="220429" cy="470065"/>
        </a:xfrm>
        <a:prstGeom prst="rightArrow">
          <a:avLst>
            <a:gd name="adj1" fmla="val 60000"/>
            <a:gd name="adj2" fmla="val 50000"/>
          </a:avLst>
        </a:prstGeom>
        <a:solidFill>
          <a:srgbClr val="6666FF"/>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latin typeface="Candara" panose="020E0502030303020204" pitchFamily="34" charset="0"/>
          </a:endParaRPr>
        </a:p>
      </dsp:txBody>
      <dsp:txXfrm>
        <a:off x="4772671" y="1481661"/>
        <a:ext cx="154300" cy="282039"/>
      </dsp:txXfrm>
    </dsp:sp>
    <dsp:sp modelId="{16DE857C-D484-4838-A0BC-2F8B23FDDD58}">
      <dsp:nvSpPr>
        <dsp:cNvPr id="0" name=""/>
        <dsp:cNvSpPr/>
      </dsp:nvSpPr>
      <dsp:spPr>
        <a:xfrm>
          <a:off x="5058860" y="1048288"/>
          <a:ext cx="1803254" cy="1713098"/>
        </a:xfrm>
        <a:prstGeom prst="hexagon">
          <a:avLst/>
        </a:prstGeom>
        <a:solidFill>
          <a:srgbClr val="6666FF"/>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Candara" panose="020E0502030303020204" pitchFamily="34" charset="0"/>
              <a:ea typeface="ヒラギノ角ゴ Pro W3" charset="-128"/>
              <a:cs typeface="ヒラギノ角ゴ Pro W3" charset="-128"/>
              <a:sym typeface="Gill Sans" charset="0"/>
            </a:rPr>
            <a:t>Revitalizes public spaces</a:t>
          </a:r>
          <a:endParaRPr lang="en-US" sz="1600" kern="1200">
            <a:solidFill>
              <a:schemeClr val="bg1"/>
            </a:solidFill>
            <a:latin typeface="Candara" panose="020E0502030303020204" pitchFamily="34" charset="0"/>
          </a:endParaRPr>
        </a:p>
      </dsp:txBody>
      <dsp:txXfrm>
        <a:off x="5351889" y="1326667"/>
        <a:ext cx="1217196" cy="1156340"/>
      </dsp:txXfrm>
    </dsp:sp>
    <dsp:sp modelId="{6A0A5F35-9B96-4526-9D4B-8A1B11AFDA77}">
      <dsp:nvSpPr>
        <dsp:cNvPr id="0" name=""/>
        <dsp:cNvSpPr/>
      </dsp:nvSpPr>
      <dsp:spPr>
        <a:xfrm rot="3629190">
          <a:off x="4065802" y="2395065"/>
          <a:ext cx="322990" cy="470065"/>
        </a:xfrm>
        <a:prstGeom prst="rightArrow">
          <a:avLst>
            <a:gd name="adj1" fmla="val 60000"/>
            <a:gd name="adj2" fmla="val 50000"/>
          </a:avLst>
        </a:prstGeom>
        <a:solidFill>
          <a:srgbClr val="6666FF"/>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4090383" y="2446916"/>
        <a:ext cx="226093" cy="282039"/>
      </dsp:txXfrm>
    </dsp:sp>
    <dsp:sp modelId="{2D5E8E3A-5688-486E-BB0A-D869D4CD876D}">
      <dsp:nvSpPr>
        <dsp:cNvPr id="0" name=""/>
        <dsp:cNvSpPr/>
      </dsp:nvSpPr>
      <dsp:spPr>
        <a:xfrm>
          <a:off x="3907323" y="2801053"/>
          <a:ext cx="1803254" cy="1713098"/>
        </a:xfrm>
        <a:prstGeom prst="hexagon">
          <a:avLst/>
        </a:prstGeom>
        <a:solidFill>
          <a:srgbClr val="6666FF"/>
        </a:solidFill>
        <a:ln w="25400" cap="flat" cmpd="sng" algn="ctr">
          <a:no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a:solidFill>
                <a:schemeClr val="bg1"/>
              </a:solidFill>
              <a:latin typeface="Candara" panose="020E0502030303020204" pitchFamily="34" charset="0"/>
              <a:ea typeface="ヒラギノ角ゴ Pro W3" charset="-128"/>
              <a:cs typeface="ヒラギノ角ゴ Pro W3" charset="-128"/>
              <a:sym typeface="Gill Sans" charset="0"/>
            </a:rPr>
            <a:t>Galvanizes community networks</a:t>
          </a:r>
          <a:endParaRPr lang="en-US" sz="1600" kern="1200">
            <a:solidFill>
              <a:schemeClr val="bg1"/>
            </a:solidFill>
            <a:latin typeface="Candara" panose="020E0502030303020204" pitchFamily="34" charset="0"/>
          </a:endParaRPr>
        </a:p>
      </dsp:txBody>
      <dsp:txXfrm>
        <a:off x="4200352" y="3079432"/>
        <a:ext cx="1217196" cy="1156340"/>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a:defRPr sz="1200"/>
            </a:lvl1pPr>
          </a:lstStyle>
          <a:p>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a:defRPr sz="1200"/>
            </a:lvl1pPr>
          </a:lstStyle>
          <a:p>
            <a:fld id="{49F0E975-01F1-4A4F-913D-468F061792FC}" type="datetimeFigureOut">
              <a:rPr lang="en-US" smtClean="0"/>
              <a:t>5/18/2023</a:t>
            </a:fld>
            <a:endParaRPr lang="en-US"/>
          </a:p>
        </p:txBody>
      </p:sp>
      <p:sp>
        <p:nvSpPr>
          <p:cNvPr id="4" name="Slide Image Placeholder 3"/>
          <p:cNvSpPr>
            <a:spLocks noGrp="1" noRot="1" noChangeAspect="1"/>
          </p:cNvSpPr>
          <p:nvPr>
            <p:ph type="sldImg" idx="2"/>
          </p:nvPr>
        </p:nvSpPr>
        <p:spPr>
          <a:xfrm>
            <a:off x="398463" y="696913"/>
            <a:ext cx="6188075" cy="3481387"/>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a:defRPr sz="1200"/>
            </a:lvl1pPr>
          </a:lstStyle>
          <a:p>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a:defRPr sz="1200"/>
            </a:lvl1pPr>
          </a:lstStyle>
          <a:p>
            <a:fld id="{4DA8847D-A8AA-4616-A0C3-530258D1FC68}" type="slidenum">
              <a:rPr lang="en-US" smtClean="0"/>
              <a:t>‹#›</a:t>
            </a:fld>
            <a:endParaRPr lang="en-US"/>
          </a:p>
        </p:txBody>
      </p:sp>
    </p:spTree>
    <p:extLst>
      <p:ext uri="{BB962C8B-B14F-4D97-AF65-F5344CB8AC3E}">
        <p14:creationId xmlns:p14="http://schemas.microsoft.com/office/powerpoint/2010/main" val="19599645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ocupatucalle.com/"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s://www.nytimes.com/2018/10/10/magazine/kensington-heroin-opioid-philadelphia.html" TargetMode="External"/><Relationship Id="rId5" Type="http://schemas.openxmlformats.org/officeDocument/2006/relationships/hyperlink" Target="https://www.phila.gov/departments/philadelphia-parks-recreation/" TargetMode="External"/><Relationship Id="rId4" Type="http://schemas.openxmlformats.org/officeDocument/2006/relationships/hyperlink" Target="https://williampennfoundation.org/"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r>
              <a:rPr lang="en-US" dirty="0"/>
              <a:t>Good afternoon… hope you enjoyed video. Some familiar faces in it…  Video provided an overview of PLL and the city network.  </a:t>
            </a:r>
          </a:p>
          <a:p>
            <a:endParaRPr lang="en-US" dirty="0"/>
          </a:p>
          <a:p>
            <a:r>
              <a:rPr lang="en-US" dirty="0"/>
              <a:t>Focus on PLL…  You heard from Kathy the other week.  Know how timely </a:t>
            </a:r>
            <a:r>
              <a:rPr lang="en-US" b="1" dirty="0"/>
              <a:t>this work is after COVID, given learning loss, questions about future of cities. </a:t>
            </a:r>
          </a:p>
        </p:txBody>
      </p:sp>
      <p:sp>
        <p:nvSpPr>
          <p:cNvPr id="4" name="Slide Number Placeholder 3"/>
          <p:cNvSpPr>
            <a:spLocks noGrp="1"/>
          </p:cNvSpPr>
          <p:nvPr>
            <p:ph type="sldNum" sz="quarter" idx="5"/>
          </p:nvPr>
        </p:nvSpPr>
        <p:spPr/>
        <p:txBody>
          <a:bodyPr/>
          <a:lstStyle/>
          <a:p>
            <a:fld id="{4DA8847D-A8AA-4616-A0C3-530258D1FC68}" type="slidenum">
              <a:rPr lang="en-US" smtClean="0"/>
              <a:t>2</a:t>
            </a:fld>
            <a:endParaRPr lang="en-US"/>
          </a:p>
        </p:txBody>
      </p:sp>
    </p:spTree>
    <p:extLst>
      <p:ext uri="{BB962C8B-B14F-4D97-AF65-F5344CB8AC3E}">
        <p14:creationId xmlns:p14="http://schemas.microsoft.com/office/powerpoint/2010/main" val="2131920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Of course, even before COVID, we had achievement gaps that start early.</a:t>
            </a:r>
          </a:p>
          <a:p>
            <a:pPr marL="171450" indent="-171450">
              <a:buFont typeface="Arial" panose="020B0604020202020204" pitchFamily="34" charset="0"/>
              <a:buChar char="•"/>
            </a:pPr>
            <a:r>
              <a:rPr lang="en-US" dirty="0"/>
              <a:t>In fact, achievement gaps between cognitive and social skills of middle-income children and their peers from under-resourced areas emerge as early as age 3. </a:t>
            </a:r>
          </a:p>
          <a:p>
            <a:pPr marL="171450" indent="-171450">
              <a:buFont typeface="Arial" panose="020B0604020202020204" pitchFamily="34" charset="0"/>
              <a:buChar char="•"/>
            </a:pPr>
            <a:r>
              <a:rPr lang="en-US" dirty="0"/>
              <a:t>This sets the trajectory that leads children from under-resourced areas to poorer academic performance over time.</a:t>
            </a:r>
            <a:endParaRPr lang="en-US" b="0" dirty="0"/>
          </a:p>
          <a:p>
            <a:pPr marL="171450" indent="-171450">
              <a:buFont typeface="Arial" panose="020B0604020202020204" pitchFamily="34" charset="0"/>
              <a:buChar char="•"/>
            </a:pPr>
            <a:r>
              <a:rPr lang="en-US" b="0" dirty="0"/>
              <a:t>Early childhood education is one of the most powerful mechanisms for bridging these gaps and increasing social mobility and economic opportunity. </a:t>
            </a:r>
          </a:p>
          <a:p>
            <a:pPr marL="171450" indent="-171450">
              <a:buFont typeface="Arial" panose="020B0604020202020204" pitchFamily="34" charset="0"/>
              <a:buChar char="•"/>
            </a:pPr>
            <a:r>
              <a:rPr lang="en-US" b="0" dirty="0"/>
              <a:t>In discussions on how to close educational gaps, most of the emphasis is on schools.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However, over the course of their childhood children in Western countries spend only 20</a:t>
            </a:r>
            <a:r>
              <a:rPr lang="en-US" sz="1200" dirty="0"/>
              <a:t>%</a:t>
            </a:r>
            <a:r>
              <a:rPr lang="en-US" sz="1200" b="0" dirty="0"/>
              <a:t> of their waking hours in school.</a:t>
            </a:r>
            <a:r>
              <a:rPr lang="en-US" sz="1200" dirty="0"/>
              <a:t> </a:t>
            </a:r>
            <a:endParaRPr lang="en-US" sz="1200" b="0" dirty="0"/>
          </a:p>
          <a:p>
            <a:pPr marL="171450" indent="-171450">
              <a:buFont typeface="Arial" panose="020B0604020202020204" pitchFamily="34" charset="0"/>
              <a:buChar char="•"/>
            </a:pPr>
            <a:endParaRPr lang="en-US" b="0" dirty="0"/>
          </a:p>
        </p:txBody>
      </p:sp>
      <p:sp>
        <p:nvSpPr>
          <p:cNvPr id="4" name="Slide Number Placeholder 3"/>
          <p:cNvSpPr>
            <a:spLocks noGrp="1"/>
          </p:cNvSpPr>
          <p:nvPr>
            <p:ph type="sldNum" sz="quarter" idx="5"/>
          </p:nvPr>
        </p:nvSpPr>
        <p:spPr/>
        <p:txBody>
          <a:bodyPr/>
          <a:lstStyle/>
          <a:p>
            <a:fld id="{4DA8847D-A8AA-4616-A0C3-530258D1FC68}" type="slidenum">
              <a:rPr lang="en-US" smtClean="0"/>
              <a:t>3</a:t>
            </a:fld>
            <a:endParaRPr lang="en-US"/>
          </a:p>
        </p:txBody>
      </p:sp>
    </p:spTree>
    <p:extLst>
      <p:ext uri="{BB962C8B-B14F-4D97-AF65-F5344CB8AC3E}">
        <p14:creationId xmlns:p14="http://schemas.microsoft.com/office/powerpoint/2010/main" val="3574190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Playful Learning Landscapes capitalizes on the other 80% by augmenting school learning through public spaces designed to encourage culturally relevant playful learning that stimulates academic and social outcomes across a breadth of skills.</a:t>
            </a:r>
            <a:endParaRPr lang="en-US" sz="1200" b="0" kern="1200" dirty="0">
              <a:solidFill>
                <a:schemeClr val="tx1"/>
              </a:solidFill>
              <a:effectLst/>
              <a:latin typeface="+mn-lt"/>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DA8847D-A8AA-4616-A0C3-530258D1FC68}" type="slidenum">
              <a:rPr lang="en-US" smtClean="0"/>
              <a:t>4</a:t>
            </a:fld>
            <a:endParaRPr lang="en-US"/>
          </a:p>
        </p:txBody>
      </p:sp>
    </p:spTree>
    <p:extLst>
      <p:ext uri="{BB962C8B-B14F-4D97-AF65-F5344CB8AC3E}">
        <p14:creationId xmlns:p14="http://schemas.microsoft.com/office/powerpoint/2010/main" val="25643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By</a:t>
            </a:r>
            <a:r>
              <a:rPr lang="en-US" sz="1200" b="0" kern="1200" dirty="0">
                <a:solidFill>
                  <a:schemeClr val="tx1"/>
                </a:solidFill>
                <a:effectLst/>
                <a:latin typeface="+mn-lt"/>
                <a:ea typeface="+mn-ea"/>
                <a:cs typeface="+mn-cs"/>
              </a:rPr>
              <a:t> addressing educational inequity through a holistic, community-based model, PLL sets in motion transformative and structural change at the individual-, family-, and community-levels that broadens economic opportunity and encourages social mobility.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DA8847D-A8AA-4616-A0C3-530258D1FC68}" type="slidenum">
              <a:rPr lang="en-US" smtClean="0"/>
              <a:t>5</a:t>
            </a:fld>
            <a:endParaRPr lang="en-US"/>
          </a:p>
        </p:txBody>
      </p:sp>
    </p:spTree>
    <p:extLst>
      <p:ext uri="{BB962C8B-B14F-4D97-AF65-F5344CB8AC3E}">
        <p14:creationId xmlns:p14="http://schemas.microsoft.com/office/powerpoint/2010/main" val="4205913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While there is no silver bullet for inequity, PLL offers a powerful solution with a wide range of outcomes. </a:t>
            </a:r>
          </a:p>
          <a:p>
            <a:pPr marL="171450" indent="-171450">
              <a:buFont typeface="Arial" panose="020B0604020202020204" pitchFamily="34" charset="0"/>
              <a:buChar char="•"/>
            </a:pPr>
            <a:r>
              <a:rPr lang="en-US" dirty="0"/>
              <a:t>PLL fosters a mindset shift among caregivers and communities around the role of caregiver-child interactions and play in promoting learning.</a:t>
            </a:r>
          </a:p>
          <a:p>
            <a:pPr marL="171450" indent="-171450">
              <a:buFont typeface="Arial" panose="020B0604020202020204" pitchFamily="34" charset="0"/>
              <a:buChar char="•"/>
            </a:pPr>
            <a:r>
              <a:rPr lang="en-US" dirty="0"/>
              <a:t>At the same time, PLL makes promotes community engagement, social interaction among neighbors, and makes cities more vibrant and livable for all residents.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4DA8847D-A8AA-4616-A0C3-530258D1FC68}" type="slidenum">
              <a:rPr lang="en-US" smtClean="0"/>
              <a:t>6</a:t>
            </a:fld>
            <a:endParaRPr lang="en-US"/>
          </a:p>
        </p:txBody>
      </p:sp>
    </p:spTree>
    <p:extLst>
      <p:ext uri="{BB962C8B-B14F-4D97-AF65-F5344CB8AC3E}">
        <p14:creationId xmlns:p14="http://schemas.microsoft.com/office/powerpoint/2010/main" val="29772627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Calibri"/>
              </a:rPr>
              <a:t>The PLL initiative is a collaboration between the Brookings Institution, the PLL Action Network, and academic researchers working to understand how discoveries from developmental science on how people learn best can be leveraged in the design of public spaces.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cs typeface="Calibri"/>
              </a:rPr>
              <a:t>The concept of playful learning </a:t>
            </a:r>
            <a:r>
              <a:rPr lang="en-US" b="0" dirty="0"/>
              <a:t>is based on a body of developmental research led over the past decade by Kathy Hirsh </a:t>
            </a:r>
            <a:r>
              <a:rPr lang="en-US" b="0" dirty="0" err="1"/>
              <a:t>Pasek's</a:t>
            </a:r>
            <a:r>
              <a:rPr lang="en-US" b="0" dirty="0"/>
              <a:t> research lab at Temple University and her lifelong collaborator Roberta Golinkoff at University of Delaware. </a:t>
            </a:r>
            <a:endParaRPr lang="en-US" sz="1200" dirty="0">
              <a:cs typeface="Calibri"/>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cs typeface="Calibri"/>
              </a:rPr>
              <a:t>PLLAN supports communities to design and implement PLL in cities across the U.S. and internationally by providing technical assistance and research-based guidance on how to infuse playful learning in public and shared spaces.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cs typeface="Calibri"/>
              </a:rPr>
              <a:t>This initiative was officially launched at Brookings as a partnership between CUE and the Bass Center for Transformative Placemaking to build on and scale the concept in cities around the country. </a:t>
            </a:r>
            <a:endParaRPr lang="en-US" sz="1200" dirty="0">
              <a:cs typeface="Calibri"/>
            </a:endParaRPr>
          </a:p>
        </p:txBody>
      </p:sp>
      <p:sp>
        <p:nvSpPr>
          <p:cNvPr id="4" name="Slide Number Placeholder 3"/>
          <p:cNvSpPr>
            <a:spLocks noGrp="1"/>
          </p:cNvSpPr>
          <p:nvPr>
            <p:ph type="sldNum" sz="quarter" idx="5"/>
          </p:nvPr>
        </p:nvSpPr>
        <p:spPr/>
        <p:txBody>
          <a:bodyPr/>
          <a:lstStyle/>
          <a:p>
            <a:fld id="{4DA8847D-A8AA-4616-A0C3-530258D1FC68}" type="slidenum">
              <a:rPr lang="en-US" smtClean="0"/>
              <a:t>7</a:t>
            </a:fld>
            <a:endParaRPr lang="en-US"/>
          </a:p>
        </p:txBody>
      </p:sp>
    </p:spTree>
    <p:extLst>
      <p:ext uri="{BB962C8B-B14F-4D97-AF65-F5344CB8AC3E}">
        <p14:creationId xmlns:p14="http://schemas.microsoft.com/office/powerpoint/2010/main" val="3757176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itchFamily="2" charset="2"/>
              <a:buChar char=""/>
            </a:pPr>
            <a:r>
              <a:rPr lang="en-US" sz="1400" b="0" dirty="0">
                <a:solidFill>
                  <a:srgbClr val="1B1E1D"/>
                </a:solidFill>
                <a:effectLst/>
                <a:latin typeface="Cambria" panose="02040503050406030204" pitchFamily="18" charset="0"/>
                <a:ea typeface="Times New Roman" panose="02020603050405020304" pitchFamily="18" charset="0"/>
              </a:rPr>
              <a:t>Playful learning is gaining wider momentum, with cities around the world understanding the need to rethink neighborhood investments to enhance health, well-being, and economic opportunity.</a:t>
            </a:r>
            <a:endParaRPr lang="en-US" sz="1400" b="0" dirty="0">
              <a:solidFill>
                <a:schemeClr val="tx1"/>
              </a:solidFill>
              <a:effectLst/>
              <a:latin typeface="Times New Roman" panose="02020603050405020304" pitchFamily="18" charset="0"/>
              <a:ea typeface="Times New Roman" panose="02020603050405020304" pitchFamily="18" charset="0"/>
              <a:cs typeface="+mn-cs"/>
            </a:endParaRPr>
          </a:p>
          <a:p>
            <a:pPr marL="342900" marR="0" lvl="0" indent="-342900">
              <a:lnSpc>
                <a:spcPct val="115000"/>
              </a:lnSpc>
              <a:spcBef>
                <a:spcPts val="0"/>
              </a:spcBef>
              <a:spcAft>
                <a:spcPts val="0"/>
              </a:spcAft>
              <a:buFont typeface="Symbol" pitchFamily="2" charset="2"/>
              <a:buChar char=""/>
            </a:pPr>
            <a:r>
              <a:rPr lang="en-US" sz="1400" b="0" dirty="0">
                <a:solidFill>
                  <a:srgbClr val="1B1E1D"/>
                </a:solidFill>
                <a:effectLst/>
                <a:latin typeface="Cambria" panose="02040503050406030204" pitchFamily="18" charset="0"/>
                <a:ea typeface="Times New Roman" panose="02020603050405020304" pitchFamily="18" charset="0"/>
                <a:cs typeface="Times New Roman" panose="02020603050405020304" pitchFamily="18" charset="0"/>
              </a:rPr>
              <a:t>As showcased in the video, Brookings is bringing together city-level leaders and stakeholders through our City Network to share, learn, and inspire each other as we continue to build the momentum and engagement around playful learning in urban spaces.</a:t>
            </a:r>
            <a:r>
              <a:rPr lang="en-US" sz="1400" b="0" dirty="0">
                <a:effectLst/>
              </a:rPr>
              <a:t> Our network currently consists of 6 cities: Chicago, Philadelphia, Pittsburgh, Santa Ana, Lima and Tel Aviv.</a:t>
            </a:r>
          </a:p>
          <a:p>
            <a:endParaRPr lang="en-US" sz="1400" dirty="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DA8847D-A8AA-4616-A0C3-530258D1FC6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391448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0"/>
              </a:spcAft>
              <a:buFont typeface="Symbol" pitchFamily="2" charset="2"/>
              <a:buChar char=""/>
            </a:pPr>
            <a:r>
              <a:rPr lang="en-US" b="0" dirty="0">
                <a:effectLst/>
              </a:rPr>
              <a:t>Teams from each of the 6 cities meet quarterly. </a:t>
            </a:r>
          </a:p>
          <a:p>
            <a:pPr marL="342900" marR="0" lvl="0" indent="-342900">
              <a:lnSpc>
                <a:spcPct val="115000"/>
              </a:lnSpc>
              <a:spcBef>
                <a:spcPts val="0"/>
              </a:spcBef>
              <a:spcAft>
                <a:spcPts val="0"/>
              </a:spcAft>
              <a:buFont typeface="Symbol" pitchFamily="2" charset="2"/>
              <a:buChar char=""/>
            </a:pPr>
            <a:r>
              <a:rPr lang="en-US" b="0" dirty="0">
                <a:effectLst/>
              </a:rPr>
              <a:t>Teams are a mix individuals from the nonprofit, philanthropic, public sector. </a:t>
            </a:r>
          </a:p>
          <a:p>
            <a:pPr marL="342900" marR="0" lvl="0" indent="-342900">
              <a:lnSpc>
                <a:spcPct val="115000"/>
              </a:lnSpc>
              <a:spcBef>
                <a:spcPts val="0"/>
              </a:spcBef>
              <a:spcAft>
                <a:spcPts val="0"/>
              </a:spcAft>
              <a:buFont typeface="Symbol" pitchFamily="2" charset="2"/>
              <a:buChar char=""/>
            </a:pPr>
            <a:r>
              <a:rPr lang="en-US" b="0" dirty="0">
                <a:effectLst/>
              </a:rPr>
              <a:t>Purpose is to learn from one another, from Brookings, for occasional guest presenters. Network also helps strengthen relationship among city team members, who often themselves didn’t regularly interact prior to joining the network.   </a:t>
            </a:r>
          </a:p>
          <a:p>
            <a:pPr marL="342900" marR="0" lvl="0" indent="-342900">
              <a:lnSpc>
                <a:spcPct val="115000"/>
              </a:lnSpc>
              <a:spcBef>
                <a:spcPts val="0"/>
              </a:spcBef>
              <a:spcAft>
                <a:spcPts val="0"/>
              </a:spcAft>
              <a:buFont typeface="Symbol" pitchFamily="2" charset="2"/>
              <a:buChar char=""/>
            </a:pPr>
            <a:r>
              <a:rPr lang="en-US" b="0" dirty="0">
                <a:effectLst/>
              </a:rPr>
              <a:t>Share updates on work, hone in on a particular challenge or opportunity.</a:t>
            </a:r>
          </a:p>
          <a:p>
            <a:pPr marL="342900" marR="0" lvl="0" indent="-342900">
              <a:lnSpc>
                <a:spcPct val="115000"/>
              </a:lnSpc>
              <a:spcBef>
                <a:spcPts val="0"/>
              </a:spcBef>
              <a:spcAft>
                <a:spcPts val="0"/>
              </a:spcAft>
              <a:buFont typeface="Symbol" pitchFamily="2" charset="2"/>
              <a:buChar char=""/>
            </a:pPr>
            <a:r>
              <a:rPr lang="en-US" b="0" dirty="0">
                <a:effectLst/>
              </a:rPr>
              <a:t>Brookings learns from the network as well. Informs our research and writings. </a:t>
            </a:r>
          </a:p>
          <a:p>
            <a:pPr marL="0" marR="0" lvl="0" indent="0">
              <a:lnSpc>
                <a:spcPct val="115000"/>
              </a:lnSpc>
              <a:spcBef>
                <a:spcPts val="0"/>
              </a:spcBef>
              <a:spcAft>
                <a:spcPts val="0"/>
              </a:spcAft>
              <a:buFont typeface="Symbol" pitchFamily="2" charset="2"/>
              <a:buNone/>
            </a:pPr>
            <a:endParaRPr lang="en-US" b="0" dirty="0">
              <a:effectLst/>
            </a:endParaRPr>
          </a:p>
          <a:p>
            <a:pPr marL="342900" marR="0" lvl="0" indent="-342900">
              <a:lnSpc>
                <a:spcPct val="115000"/>
              </a:lnSpc>
              <a:spcBef>
                <a:spcPts val="0"/>
              </a:spcBef>
              <a:spcAft>
                <a:spcPts val="0"/>
              </a:spcAft>
              <a:buFont typeface="Symbol" pitchFamily="2" charset="2"/>
              <a:buChar char=""/>
            </a:pPr>
            <a:r>
              <a:rPr lang="en-US" b="0" dirty="0">
                <a:effectLst/>
              </a:rPr>
              <a:t>Future: Started with 4 cities (Chicago, Phil, Pittsburgh, Tel Aviv), added Santa Ana and then Lima.  Would like to continue to expand the network over time, but want to do so thoughtfully. </a:t>
            </a:r>
          </a:p>
        </p:txBody>
      </p:sp>
      <p:sp>
        <p:nvSpPr>
          <p:cNvPr id="4" name="Slide Number Placeholder 3"/>
          <p:cNvSpPr>
            <a:spLocks noGrp="1"/>
          </p:cNvSpPr>
          <p:nvPr>
            <p:ph type="sldNum" sz="quarter" idx="5"/>
          </p:nvPr>
        </p:nvSpPr>
        <p:spPr/>
        <p:txBody>
          <a:bodyPr/>
          <a:lstStyle/>
          <a:p>
            <a:fld id="{4DA8847D-A8AA-4616-A0C3-530258D1FC68}" type="slidenum">
              <a:rPr lang="en-US" smtClean="0"/>
              <a:t>9</a:t>
            </a:fld>
            <a:endParaRPr lang="en-US"/>
          </a:p>
        </p:txBody>
      </p:sp>
    </p:spTree>
    <p:extLst>
      <p:ext uri="{BB962C8B-B14F-4D97-AF65-F5344CB8AC3E}">
        <p14:creationId xmlns:p14="http://schemas.microsoft.com/office/powerpoint/2010/main" val="1595129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6913"/>
            <a:ext cx="6188075" cy="3481387"/>
          </a:xfrm>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i="0" dirty="0">
                <a:solidFill>
                  <a:srgbClr val="101010"/>
                </a:solidFill>
                <a:effectLst/>
                <a:latin typeface="PT Serif" panose="020A0603040505020204" pitchFamily="18" charset="0"/>
              </a:rPr>
              <a:t>Conversations from recent network meetings have yielded several key insights that could help inform other local efforts to enhance playful learning opportunities in their communities:</a:t>
            </a:r>
          </a:p>
          <a:p>
            <a:pPr marL="171450" indent="-171450">
              <a:buFont typeface="Arial" panose="020B0604020202020204" pitchFamily="34" charset="0"/>
              <a:buChar char="•"/>
            </a:pPr>
            <a:endParaRPr lang="en-US" b="0" i="0" dirty="0">
              <a:solidFill>
                <a:srgbClr val="101010"/>
              </a:solidFill>
              <a:effectLst/>
              <a:latin typeface="PT Serif" panose="020A0603040505020204" pitchFamily="18" charset="0"/>
            </a:endParaRPr>
          </a:p>
          <a:p>
            <a:pPr marL="0" indent="0">
              <a:buFont typeface="Arial" panose="020B0604020202020204" pitchFamily="34" charset="0"/>
              <a:buNone/>
            </a:pPr>
            <a:r>
              <a:rPr lang="en-US" b="0" i="0" dirty="0">
                <a:solidFill>
                  <a:srgbClr val="101010"/>
                </a:solidFill>
                <a:effectLst/>
                <a:latin typeface="PT Serif" panose="020A0603040505020204" pitchFamily="18" charset="0"/>
              </a:rPr>
              <a:t>1. Designing and implementing PLL ideally involves public sector collaboration, but in practice this can vary. The public sector isn’t currently involved in all efforts. Lima’s efforts, for example, are exclusively led by </a:t>
            </a:r>
            <a:r>
              <a:rPr lang="en-US" b="0" i="0" u="none" strike="noStrike" dirty="0" err="1">
                <a:solidFill>
                  <a:srgbClr val="DC2A2A"/>
                </a:solidFill>
                <a:effectLst/>
                <a:latin typeface="PT Serif" panose="020A0603040505020204" pitchFamily="18" charset="0"/>
                <a:hlinkClick r:id="rId3"/>
              </a:rPr>
              <a:t>Ocupa</a:t>
            </a:r>
            <a:r>
              <a:rPr lang="en-US" b="0" i="0" u="none" strike="noStrike" dirty="0">
                <a:solidFill>
                  <a:srgbClr val="DC2A2A"/>
                </a:solidFill>
                <a:effectLst/>
                <a:latin typeface="PT Serif" panose="020A0603040505020204" pitchFamily="18" charset="0"/>
                <a:hlinkClick r:id="rId3"/>
              </a:rPr>
              <a:t> </a:t>
            </a:r>
            <a:r>
              <a:rPr lang="en-US" b="0" i="0" u="none" strike="noStrike" dirty="0" err="1">
                <a:solidFill>
                  <a:srgbClr val="DC2A2A"/>
                </a:solidFill>
                <a:effectLst/>
                <a:latin typeface="PT Serif" panose="020A0603040505020204" pitchFamily="18" charset="0"/>
                <a:hlinkClick r:id="rId3"/>
              </a:rPr>
              <a:t>tu</a:t>
            </a:r>
            <a:r>
              <a:rPr lang="en-US" b="0" i="0" u="none" strike="noStrike" dirty="0">
                <a:solidFill>
                  <a:srgbClr val="DC2A2A"/>
                </a:solidFill>
                <a:effectLst/>
                <a:latin typeface="PT Serif" panose="020A0603040505020204" pitchFamily="18" charset="0"/>
                <a:hlinkClick r:id="rId3"/>
              </a:rPr>
              <a:t> Calle</a:t>
            </a:r>
            <a:r>
              <a:rPr lang="en-US" b="0" i="0" dirty="0">
                <a:solidFill>
                  <a:srgbClr val="101010"/>
                </a:solidFill>
                <a:effectLst/>
                <a:latin typeface="PT Serif" panose="020A0603040505020204" pitchFamily="18" charset="0"/>
              </a:rPr>
              <a:t>, a nonprofit organization. On other hand, some city governments are intimately involved in directing the PLL movement in their city. The city of Philadelphia, for example, created a specific role within the city government, dubbed the Playful Learning Fellow, which oversees PLL projects. Moreover, the city is often a main partner in such projects. For instance, Play Parks was brought to life by the </a:t>
            </a:r>
            <a:r>
              <a:rPr lang="en-US" b="0" i="0" u="none" strike="noStrike" dirty="0">
                <a:solidFill>
                  <a:srgbClr val="DC2A2A"/>
                </a:solidFill>
                <a:effectLst/>
                <a:latin typeface="PT Serif" panose="020A0603040505020204" pitchFamily="18" charset="0"/>
                <a:hlinkClick r:id="rId4"/>
              </a:rPr>
              <a:t>William Penn Foundation</a:t>
            </a:r>
            <a:r>
              <a:rPr lang="en-US" b="0" i="0" dirty="0">
                <a:solidFill>
                  <a:srgbClr val="101010"/>
                </a:solidFill>
                <a:effectLst/>
                <a:latin typeface="PT Serif" panose="020A0603040505020204" pitchFamily="18" charset="0"/>
              </a:rPr>
              <a:t> and </a:t>
            </a:r>
            <a:r>
              <a:rPr lang="en-US" b="0" i="0" u="none" strike="noStrike" dirty="0">
                <a:solidFill>
                  <a:srgbClr val="DC2A2A"/>
                </a:solidFill>
                <a:effectLst/>
                <a:latin typeface="PT Serif" panose="020A0603040505020204" pitchFamily="18" charset="0"/>
                <a:hlinkClick r:id="rId5"/>
              </a:rPr>
              <a:t>Philadelphia Parks and Recreation</a:t>
            </a:r>
            <a:r>
              <a:rPr lang="en-US" b="0" i="0" dirty="0">
                <a:solidFill>
                  <a:srgbClr val="101010"/>
                </a:solidFill>
                <a:effectLst/>
                <a:latin typeface="PT Serif" panose="020A0603040505020204" pitchFamily="18" charset="0"/>
              </a:rPr>
              <a:t>, and Parks and Rec functioned as the coordinating entity that engaged the many different partners.  A mix in other network cities. </a:t>
            </a:r>
          </a:p>
          <a:p>
            <a:pPr marL="0" indent="0">
              <a:buFont typeface="Arial" panose="020B0604020202020204" pitchFamily="34" charset="0"/>
              <a:buNone/>
            </a:pPr>
            <a:endParaRPr lang="en-US" b="0" i="0" dirty="0">
              <a:solidFill>
                <a:srgbClr val="101010"/>
              </a:solidFill>
              <a:effectLst/>
              <a:latin typeface="PT Serif" panose="020A0603040505020204" pitchFamily="18" charset="0"/>
            </a:endParaRPr>
          </a:p>
          <a:p>
            <a:pPr marL="0" indent="0">
              <a:buFont typeface="Arial" panose="020B0604020202020204" pitchFamily="34" charset="0"/>
              <a:buNone/>
            </a:pPr>
            <a:r>
              <a:rPr lang="en-US" b="0" i="0" dirty="0">
                <a:solidFill>
                  <a:srgbClr val="101010"/>
                </a:solidFill>
                <a:effectLst/>
                <a:latin typeface="PT Serif" panose="020A0603040505020204" pitchFamily="18" charset="0"/>
              </a:rPr>
              <a:t>2: PLL projects must be adapted to each community’s needs and available opportunities. For example: (Temp/</a:t>
            </a:r>
            <a:r>
              <a:rPr lang="en-US" b="0" i="0" dirty="0" err="1">
                <a:solidFill>
                  <a:srgbClr val="101010"/>
                </a:solidFill>
                <a:effectLst/>
                <a:latin typeface="PT Serif" panose="020A0603040505020204" pitchFamily="18" charset="0"/>
              </a:rPr>
              <a:t>seasona</a:t>
            </a:r>
            <a:r>
              <a:rPr lang="en-US" b="0" i="0" dirty="0">
                <a:solidFill>
                  <a:srgbClr val="101010"/>
                </a:solidFill>
                <a:effectLst/>
                <a:latin typeface="PT Serif" panose="020A0603040505020204" pitchFamily="18" charset="0"/>
              </a:rPr>
              <a:t>) Tel Aviv’s Play Streets provide seasonal, regularly scheduled playful learning, delivered to neighborhood streets via a Play Van. The project began in 2019 with a </a:t>
            </a:r>
            <a:r>
              <a:rPr lang="en-US" b="0" i="0" dirty="0" err="1">
                <a:solidFill>
                  <a:srgbClr val="101010"/>
                </a:solidFill>
                <a:effectLst/>
                <a:latin typeface="PT Serif" panose="020A0603040505020204" pitchFamily="18" charset="0"/>
              </a:rPr>
              <a:t>Playcar</a:t>
            </a:r>
            <a:r>
              <a:rPr lang="en-US" b="0" i="0" dirty="0">
                <a:solidFill>
                  <a:srgbClr val="101010"/>
                </a:solidFill>
                <a:effectLst/>
                <a:latin typeface="PT Serif" panose="020A0603040505020204" pitchFamily="18" charset="0"/>
              </a:rPr>
              <a:t> pilot, which brought 12 sessions of playful learning activities to parks and gardens in the city. (More permanent): While temporary or movable installations have the benefit of reaching a broad range of communities, permanent, well-maintained installations remain at the heart of the PLL movement. For example, in Santa Ana the Abacus Bus Stop emerged from an extensive community engagement process in which parents reflected on learning to count.</a:t>
            </a:r>
          </a:p>
          <a:p>
            <a:pPr marL="0" indent="0">
              <a:buFont typeface="Arial" panose="020B0604020202020204" pitchFamily="34" charset="0"/>
              <a:buNone/>
            </a:pPr>
            <a:endParaRPr lang="en-US" b="0" i="0" dirty="0">
              <a:solidFill>
                <a:srgbClr val="101010"/>
              </a:solidFill>
              <a:effectLst/>
              <a:latin typeface="PT Serif" panose="020A0603040505020204" pitchFamily="18" charset="0"/>
            </a:endParaRPr>
          </a:p>
          <a:p>
            <a:pPr marL="0" indent="0">
              <a:buFont typeface="Arial" panose="020B0604020202020204" pitchFamily="34" charset="0"/>
              <a:buNone/>
            </a:pPr>
            <a:r>
              <a:rPr lang="en-US" b="0" i="0" dirty="0">
                <a:solidFill>
                  <a:srgbClr val="101010"/>
                </a:solidFill>
                <a:effectLst/>
                <a:latin typeface="PT Serif" panose="020A0603040505020204" pitchFamily="18" charset="0"/>
              </a:rPr>
              <a:t>3. Behind the scenes, annual events can advance a city’s PLL movement beyond the events themselves. Pittsburgh’s Ultimate Play Day (UPD) brings togethers various actors—Trying Together, </a:t>
            </a:r>
            <a:r>
              <a:rPr lang="en-US" b="0" i="0" dirty="0" err="1">
                <a:solidFill>
                  <a:srgbClr val="101010"/>
                </a:solidFill>
                <a:effectLst/>
                <a:latin typeface="PT Serif" panose="020A0603040505020204" pitchFamily="18" charset="0"/>
              </a:rPr>
              <a:t>CitiParks</a:t>
            </a:r>
            <a:r>
              <a:rPr lang="en-US" b="0" i="0" dirty="0">
                <a:solidFill>
                  <a:srgbClr val="101010"/>
                </a:solidFill>
                <a:effectLst/>
                <a:latin typeface="PT Serif" panose="020A0603040505020204" pitchFamily="18" charset="0"/>
              </a:rPr>
              <a:t>, the Grable Foundation, and the Carnegie Museum of Art, among others—to plan an annual day of fun for families in the city. Motivated by a joint yearly goal, this unlikely group of partners keeps in regular contact such that their collaboration and impact is sustained beyond that single day. </a:t>
            </a:r>
          </a:p>
          <a:p>
            <a:pPr marL="0" indent="0">
              <a:buFont typeface="Arial" panose="020B0604020202020204" pitchFamily="34" charset="0"/>
              <a:buNone/>
            </a:pPr>
            <a:endParaRPr lang="en-US" b="0" i="0" dirty="0">
              <a:solidFill>
                <a:srgbClr val="101010"/>
              </a:solidFill>
              <a:effectLst/>
              <a:latin typeface="PT Serif" panose="020A0603040505020204" pitchFamily="18" charset="0"/>
            </a:endParaRPr>
          </a:p>
          <a:p>
            <a:pPr marL="0" indent="0">
              <a:buFont typeface="Arial" panose="020B0604020202020204" pitchFamily="34" charset="0"/>
              <a:buNone/>
            </a:pPr>
            <a:r>
              <a:rPr lang="en-US" b="0" i="0" dirty="0">
                <a:solidFill>
                  <a:srgbClr val="101010"/>
                </a:solidFill>
                <a:effectLst/>
                <a:latin typeface="PT Serif" panose="020A0603040505020204" pitchFamily="18" charset="0"/>
              </a:rPr>
              <a:t>4. Several cities in the network prioritize giving children and families safe spaces for play through PLL projects. For instance, Philadelphia’s Play Parks initiative works to reclaim public parks in the Kensington neighborhood, where violence and </a:t>
            </a:r>
            <a:r>
              <a:rPr lang="en-US" b="0" i="0" u="none" strike="noStrike" dirty="0">
                <a:solidFill>
                  <a:srgbClr val="DC2A2A"/>
                </a:solidFill>
                <a:effectLst/>
                <a:latin typeface="PT Serif" panose="020A0603040505020204" pitchFamily="18" charset="0"/>
                <a:hlinkClick r:id="rId6"/>
              </a:rPr>
              <a:t>open drug usage</a:t>
            </a:r>
            <a:r>
              <a:rPr lang="en-US" b="0" i="0" dirty="0">
                <a:solidFill>
                  <a:srgbClr val="101010"/>
                </a:solidFill>
                <a:effectLst/>
                <a:latin typeface="PT Serif" panose="020A0603040505020204" pitchFamily="18" charset="0"/>
              </a:rPr>
              <a:t> are prevalent and children have few safe spaces for stimulating outdoor play. However, by clearly demarcating three parks for children and families through the use of regular scheduling, park ranger staff presence, and physical boundaries, Play Parks provides safe and enriching playful learning opportunities for Kensington’s children.  LIMA: Lima’s </a:t>
            </a:r>
            <a:r>
              <a:rPr lang="en-US" b="0" i="0" dirty="0" err="1">
                <a:solidFill>
                  <a:srgbClr val="101010"/>
                </a:solidFill>
                <a:effectLst/>
                <a:latin typeface="PT Serif" panose="020A0603040505020204" pitchFamily="18" charset="0"/>
              </a:rPr>
              <a:t>Urunaga</a:t>
            </a:r>
            <a:r>
              <a:rPr lang="en-US" b="0" i="0" dirty="0">
                <a:solidFill>
                  <a:srgbClr val="101010"/>
                </a:solidFill>
                <a:effectLst/>
                <a:latin typeface="PT Serif" panose="020A0603040505020204" pitchFamily="18" charset="0"/>
              </a:rPr>
              <a:t> Park is a permanent installation that rebuilt the park into an activities circuit for the local kids. Since the park was dangerous to access via local streets, the team created a new pedestrian crossing so that children from the local school had a safer passageway.</a:t>
            </a:r>
          </a:p>
          <a:p>
            <a:pPr marL="0" indent="0">
              <a:buFont typeface="Arial" panose="020B0604020202020204" pitchFamily="34" charset="0"/>
              <a:buNone/>
            </a:pPr>
            <a:endParaRPr lang="en-US" b="0" i="0" dirty="0">
              <a:solidFill>
                <a:srgbClr val="101010"/>
              </a:solidFill>
              <a:effectLst/>
              <a:latin typeface="PT Serif" panose="020A0603040505020204" pitchFamily="18" charset="0"/>
            </a:endParaRPr>
          </a:p>
          <a:p>
            <a:pPr marL="0" indent="0">
              <a:buFont typeface="Arial" panose="020B0604020202020204" pitchFamily="34" charset="0"/>
              <a:buNone/>
            </a:pPr>
            <a:r>
              <a:rPr lang="en-US" b="0" i="0" dirty="0">
                <a:solidFill>
                  <a:srgbClr val="101010"/>
                </a:solidFill>
                <a:effectLst/>
                <a:latin typeface="PT Serif" panose="020A0603040505020204" pitchFamily="18" charset="0"/>
              </a:rPr>
              <a:t>These are just highlights.  I’ll pass it on to colleagues from Chicago </a:t>
            </a:r>
            <a:r>
              <a:rPr lang="en-US" b="0" i="0">
                <a:solidFill>
                  <a:srgbClr val="101010"/>
                </a:solidFill>
                <a:effectLst/>
                <a:latin typeface="PT Serif" panose="020A0603040505020204" pitchFamily="18" charset="0"/>
              </a:rPr>
              <a:t>and Pittsburgh…</a:t>
            </a:r>
            <a:endParaRPr lang="en-US" b="0" dirty="0"/>
          </a:p>
        </p:txBody>
      </p:sp>
      <p:sp>
        <p:nvSpPr>
          <p:cNvPr id="4" name="Slide Number Placeholder 3"/>
          <p:cNvSpPr>
            <a:spLocks noGrp="1"/>
          </p:cNvSpPr>
          <p:nvPr>
            <p:ph type="sldNum" sz="quarter" idx="5"/>
          </p:nvPr>
        </p:nvSpPr>
        <p:spPr/>
        <p:txBody>
          <a:bodyPr/>
          <a:lstStyle/>
          <a:p>
            <a:fld id="{4DA8847D-A8AA-4616-A0C3-530258D1FC68}" type="slidenum">
              <a:rPr lang="en-US" smtClean="0"/>
              <a:t>10</a:t>
            </a:fld>
            <a:endParaRPr lang="en-US"/>
          </a:p>
        </p:txBody>
      </p:sp>
    </p:spTree>
    <p:extLst>
      <p:ext uri="{BB962C8B-B14F-4D97-AF65-F5344CB8AC3E}">
        <p14:creationId xmlns:p14="http://schemas.microsoft.com/office/powerpoint/2010/main" val="39834237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51335" y="857255"/>
            <a:ext cx="2451100" cy="5108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91688" y="857255"/>
            <a:ext cx="7156449" cy="5108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1687" y="1946275"/>
            <a:ext cx="4802716" cy="401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4" y="1946275"/>
            <a:ext cx="4804833" cy="401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51335" y="857255"/>
            <a:ext cx="2451100" cy="5108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91688" y="857255"/>
            <a:ext cx="7156449" cy="5108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1687" y="1946275"/>
            <a:ext cx="4802716" cy="401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4" y="1946275"/>
            <a:ext cx="4804833" cy="401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51335" y="857255"/>
            <a:ext cx="2451100" cy="5108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91688" y="857255"/>
            <a:ext cx="7156449" cy="5108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0"/>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189" indent="0" algn="ctr">
              <a:buNone/>
              <a:defRPr/>
            </a:lvl2pPr>
            <a:lvl3pPr marL="914377" indent="0" algn="ctr">
              <a:buNone/>
              <a:defRPr/>
            </a:lvl3pPr>
            <a:lvl4pPr marL="1371566" indent="0" algn="ctr">
              <a:buNone/>
              <a:defRPr/>
            </a:lvl4pPr>
            <a:lvl5pPr marL="1828754" indent="0" algn="ctr">
              <a:buNone/>
              <a:defRPr/>
            </a:lvl5pPr>
            <a:lvl6pPr marL="2285943" indent="0" algn="ctr">
              <a:buNone/>
              <a:defRPr/>
            </a:lvl6pPr>
            <a:lvl7pPr marL="2743131" indent="0" algn="ctr">
              <a:buNone/>
              <a:defRPr/>
            </a:lvl7pPr>
            <a:lvl8pPr marL="3200320" indent="0" algn="ctr">
              <a:buNone/>
              <a:defRPr/>
            </a:lvl8pPr>
            <a:lvl9pPr marL="3657509" indent="0" algn="ctr">
              <a:buNone/>
              <a:defRPr/>
            </a:lvl9pPr>
          </a:lstStyle>
          <a:p>
            <a:r>
              <a:rPr lang="en-US"/>
              <a:t>Click to edit Master subtitle style</a:t>
            </a:r>
          </a:p>
        </p:txBody>
      </p:sp>
    </p:spTree>
    <p:extLst>
      <p:ext uri="{BB962C8B-B14F-4D97-AF65-F5344CB8AC3E}">
        <p14:creationId xmlns:p14="http://schemas.microsoft.com/office/powerpoint/2010/main" val="427357712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66433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5"/>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189" indent="0">
              <a:buNone/>
              <a:defRPr sz="1800"/>
            </a:lvl2pPr>
            <a:lvl3pPr marL="914377" indent="0">
              <a:buNone/>
              <a:defRPr sz="1600"/>
            </a:lvl3pPr>
            <a:lvl4pPr marL="1371566" indent="0">
              <a:buNone/>
              <a:defRPr sz="1400"/>
            </a:lvl4pPr>
            <a:lvl5pPr marL="1828754" indent="0">
              <a:buNone/>
              <a:defRPr sz="1400"/>
            </a:lvl5pPr>
            <a:lvl6pPr marL="2285943" indent="0">
              <a:buNone/>
              <a:defRPr sz="1400"/>
            </a:lvl6pPr>
            <a:lvl7pPr marL="2743131" indent="0">
              <a:buNone/>
              <a:defRPr sz="1400"/>
            </a:lvl7pPr>
            <a:lvl8pPr marL="3200320" indent="0">
              <a:buNone/>
              <a:defRPr sz="1400"/>
            </a:lvl8pPr>
            <a:lvl9pPr marL="3657509" indent="0">
              <a:buNone/>
              <a:defRPr sz="1400"/>
            </a:lvl9pPr>
          </a:lstStyle>
          <a:p>
            <a:pPr lvl="0"/>
            <a:r>
              <a:rPr lang="en-US"/>
              <a:t>Click to edit Master text styles</a:t>
            </a:r>
          </a:p>
        </p:txBody>
      </p:sp>
    </p:spTree>
    <p:extLst>
      <p:ext uri="{BB962C8B-B14F-4D97-AF65-F5344CB8AC3E}">
        <p14:creationId xmlns:p14="http://schemas.microsoft.com/office/powerpoint/2010/main" val="3016525605"/>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1687" y="1946275"/>
            <a:ext cx="4802716" cy="401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4" y="1946275"/>
            <a:ext cx="4804833" cy="401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590466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27363133"/>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48466403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1687" y="1946275"/>
            <a:ext cx="4802716" cy="401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4" y="1946275"/>
            <a:ext cx="4804833" cy="401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806082"/>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4200722290"/>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extLst>
      <p:ext uri="{BB962C8B-B14F-4D97-AF65-F5344CB8AC3E}">
        <p14:creationId xmlns:p14="http://schemas.microsoft.com/office/powerpoint/2010/main" val="1753683143"/>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87866358"/>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51335" y="857255"/>
            <a:ext cx="2451100" cy="5108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91688" y="857255"/>
            <a:ext cx="7156449" cy="5108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1391493"/>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213342949"/>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1876747"/>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377548779"/>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91685" y="1946275"/>
            <a:ext cx="4802716" cy="401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1" y="1946275"/>
            <a:ext cx="4804833" cy="4019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5204108"/>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9362420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8048497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34599183"/>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7161160"/>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74110292"/>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79565312"/>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51334" y="857251"/>
            <a:ext cx="2451100" cy="5108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91685" y="857251"/>
            <a:ext cx="7156449" cy="5108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77283106"/>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E3EDF7"/>
            </a:gs>
          </a:gsLst>
          <a:lin ang="0" scaled="1"/>
        </a:gra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191684" y="857250"/>
            <a:ext cx="9810749" cy="103663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bodyPr>
          <a:lstStyle/>
          <a:p>
            <a:pPr lvl="0"/>
            <a:r>
              <a:rPr lang="en-US"/>
              <a:t>Click to edit Master title style</a:t>
            </a:r>
          </a:p>
        </p:txBody>
      </p:sp>
      <p:sp>
        <p:nvSpPr>
          <p:cNvPr id="2051" name="Rectangle 2"/>
          <p:cNvSpPr>
            <a:spLocks noGrp="1" noChangeArrowheads="1"/>
          </p:cNvSpPr>
          <p:nvPr>
            <p:ph type="body" idx="1"/>
          </p:nvPr>
        </p:nvSpPr>
        <p:spPr bwMode="auto">
          <a:xfrm>
            <a:off x="1191684" y="1946275"/>
            <a:ext cx="9810749" cy="4019550"/>
          </a:xfrm>
          <a:prstGeom prst="rect">
            <a:avLst/>
          </a:prstGeom>
          <a:noFill/>
          <a:ln w="12700">
            <a:noFill/>
            <a:miter lim="800000"/>
            <a:headEnd/>
            <a:tailEnd/>
          </a:ln>
        </p:spPr>
        <p:txBody>
          <a:bodyPr vert="horz" wrap="square" lIns="35695" tIns="35695" rIns="35695" bIns="356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descr="Light upward diagonal"/>
          <p:cNvSpPr>
            <a:spLocks/>
          </p:cNvSpPr>
          <p:nvPr/>
        </p:nvSpPr>
        <p:spPr bwMode="auto">
          <a:xfrm>
            <a:off x="1214970" y="374655"/>
            <a:ext cx="10977033" cy="428625"/>
          </a:xfrm>
          <a:prstGeom prst="rect">
            <a:avLst/>
          </a:prstGeom>
          <a:pattFill prst="ltUpDiag">
            <a:fgClr>
              <a:srgbClr val="083868"/>
            </a:fgClr>
            <a:bgClr>
              <a:srgbClr val="295582"/>
            </a:bgClr>
          </a:pattFill>
          <a:ln w="25400">
            <a:noFill/>
            <a:miter lim="800000"/>
            <a:headEnd/>
            <a:tailEnd/>
          </a:ln>
          <a:effectLst/>
        </p:spPr>
        <p:txBody>
          <a:bodyPr wrap="none" anchor="ctr"/>
          <a:lstStyle/>
          <a:p>
            <a:pPr>
              <a:defRPr/>
            </a:pPr>
            <a:endParaRPr lang="en-US" sz="1800"/>
          </a:p>
        </p:txBody>
      </p:sp>
      <p:sp>
        <p:nvSpPr>
          <p:cNvPr id="2057" name="Text Box 9"/>
          <p:cNvSpPr txBox="1">
            <a:spLocks/>
          </p:cNvSpPr>
          <p:nvPr/>
        </p:nvSpPr>
        <p:spPr bwMode="auto">
          <a:xfrm>
            <a:off x="10572752" y="493714"/>
            <a:ext cx="499533" cy="218770"/>
          </a:xfrm>
          <a:prstGeom prst="rect">
            <a:avLst/>
          </a:prstGeom>
          <a:noFill/>
          <a:ln w="25400">
            <a:noFill/>
            <a:miter lim="800000"/>
            <a:headEnd/>
            <a:tailEnd/>
          </a:ln>
          <a:effectLst/>
        </p:spPr>
        <p:txBody>
          <a:bodyPr lIns="64255" tIns="32127" rIns="64255" bIns="32127">
            <a:spAutoFit/>
          </a:bodyPr>
          <a:lstStyle/>
          <a:p>
            <a:pPr algn="r" defTabSz="642923">
              <a:spcBef>
                <a:spcPct val="50000"/>
              </a:spcBef>
              <a:defRPr/>
            </a:pPr>
            <a:fld id="{862C6A2F-1820-49B7-8D22-8BCFE9A57011}" type="slidenum">
              <a:rPr lang="en-US" sz="1000">
                <a:solidFill>
                  <a:schemeClr val="bg1"/>
                </a:solidFill>
                <a:latin typeface="Arial" pitchFamily="34" charset="0"/>
              </a:rPr>
              <a:pPr algn="r" defTabSz="642923">
                <a:spcBef>
                  <a:spcPct val="50000"/>
                </a:spcBef>
                <a:defRPr/>
              </a:pPr>
              <a:t>‹#›</a:t>
            </a:fld>
            <a:endParaRPr lang="en-US" sz="1000">
              <a:solidFill>
                <a:schemeClr val="bg1"/>
              </a:solidFill>
              <a:latin typeface="Arial" pitchFamily="34" charset="0"/>
            </a:endParaRPr>
          </a:p>
        </p:txBody>
      </p:sp>
      <p:pic>
        <p:nvPicPr>
          <p:cNvPr id="7" name="Picture 10" descr="BROOKINGS_REV">
            <a:extLst>
              <a:ext uri="{FF2B5EF4-FFF2-40B4-BE49-F238E27FC236}">
                <a16:creationId xmlns:a16="http://schemas.microsoft.com/office/drawing/2014/main" id="{C5D9197C-50D7-44B8-B23E-DC586D230430}"/>
              </a:ext>
            </a:extLst>
          </p:cNvPr>
          <p:cNvPicPr>
            <a:picLocks noChangeAspect="1" noChangeArrowheads="1"/>
          </p:cNvPicPr>
          <p:nvPr userDrawn="1"/>
        </p:nvPicPr>
        <p:blipFill>
          <a:blip r:embed="rId13"/>
          <a:srcRect/>
          <a:stretch>
            <a:fillRect/>
          </a:stretch>
        </p:blipFill>
        <p:spPr bwMode="auto">
          <a:xfrm>
            <a:off x="1452035" y="493715"/>
            <a:ext cx="1570565" cy="20320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defTabSz="642923" rtl="0" eaLnBrk="1" fontAlgn="base" hangingPunct="1">
        <a:spcBef>
          <a:spcPct val="0"/>
        </a:spcBef>
        <a:spcAft>
          <a:spcPct val="0"/>
        </a:spcAft>
        <a:defRPr sz="4200">
          <a:solidFill>
            <a:srgbClr val="295582"/>
          </a:solidFill>
          <a:latin typeface="+mj-lt"/>
          <a:ea typeface="+mj-ea"/>
          <a:cs typeface="+mj-cs"/>
        </a:defRPr>
      </a:lvl1pPr>
      <a:lvl2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2pPr>
      <a:lvl3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3pPr>
      <a:lvl4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4pPr>
      <a:lvl5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5pPr>
      <a:lvl6pPr marL="457189"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6pPr>
      <a:lvl7pPr marL="914377"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7pPr>
      <a:lvl8pPr marL="1371566"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8pPr>
      <a:lvl9pPr marL="1828754"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9pPr>
    </p:titleStyle>
    <p:bodyStyle>
      <a:lvl1pPr marL="588948" indent="-401629" algn="l" defTabSz="642923" rtl="0" eaLnBrk="1" fontAlgn="base" hangingPunct="1">
        <a:spcBef>
          <a:spcPts val="1688"/>
        </a:spcBef>
        <a:spcAft>
          <a:spcPct val="0"/>
        </a:spcAft>
        <a:buClr>
          <a:srgbClr val="295582"/>
        </a:buClr>
        <a:buFont typeface="Times" pitchFamily="18" charset="0"/>
        <a:buChar char="•"/>
        <a:defRPr sz="3000">
          <a:solidFill>
            <a:srgbClr val="666666"/>
          </a:solidFill>
          <a:latin typeface="+mn-lt"/>
          <a:ea typeface="+mn-ea"/>
          <a:cs typeface="+mn-cs"/>
        </a:defRPr>
      </a:lvl1pPr>
      <a:lvl2pPr marL="901677" indent="-401629" algn="l" defTabSz="642923" rtl="0" eaLnBrk="1" fontAlgn="base" hangingPunct="1">
        <a:spcBef>
          <a:spcPts val="1688"/>
        </a:spcBef>
        <a:spcAft>
          <a:spcPct val="0"/>
        </a:spcAft>
        <a:buClr>
          <a:srgbClr val="295582"/>
        </a:buClr>
        <a:buChar char="»"/>
        <a:defRPr sz="3000">
          <a:solidFill>
            <a:srgbClr val="666666"/>
          </a:solidFill>
          <a:latin typeface="+mn-lt"/>
          <a:ea typeface="+mn-ea"/>
          <a:cs typeface="+mn-cs"/>
        </a:defRPr>
      </a:lvl2pPr>
      <a:lvl3pPr marL="1214408" indent="-401629" algn="l" defTabSz="642923" rtl="0" eaLnBrk="1" fontAlgn="base" hangingPunct="1">
        <a:spcBef>
          <a:spcPts val="1688"/>
        </a:spcBef>
        <a:spcAft>
          <a:spcPct val="0"/>
        </a:spcAft>
        <a:buClr>
          <a:srgbClr val="295582"/>
        </a:buClr>
        <a:buChar char="–"/>
        <a:defRPr sz="3000">
          <a:solidFill>
            <a:srgbClr val="666666"/>
          </a:solidFill>
          <a:latin typeface="+mn-lt"/>
          <a:ea typeface="+mn-ea"/>
          <a:cs typeface="+mn-cs"/>
        </a:defRPr>
      </a:lvl3pPr>
      <a:lvl4pPr marL="1527136" indent="-401629" algn="l" defTabSz="642923" rtl="0" eaLnBrk="1" fontAlgn="base" hangingPunct="1">
        <a:spcBef>
          <a:spcPts val="1688"/>
        </a:spcBef>
        <a:spcAft>
          <a:spcPct val="0"/>
        </a:spcAft>
        <a:buClr>
          <a:srgbClr val="295582"/>
        </a:buClr>
        <a:buChar char="›"/>
        <a:defRPr sz="3000">
          <a:solidFill>
            <a:srgbClr val="666666"/>
          </a:solidFill>
          <a:latin typeface="+mn-lt"/>
          <a:ea typeface="+mn-ea"/>
          <a:cs typeface="+mn-cs"/>
        </a:defRPr>
      </a:lvl4pPr>
      <a:lvl5pPr marL="1839867" indent="-401629" algn="l" defTabSz="642923" rtl="0" eaLnBrk="1" fontAlgn="base" hangingPunct="1">
        <a:spcBef>
          <a:spcPts val="1688"/>
        </a:spcBef>
        <a:spcAft>
          <a:spcPct val="0"/>
        </a:spcAft>
        <a:buClr>
          <a:srgbClr val="295582"/>
        </a:buClr>
        <a:buFont typeface="Times" pitchFamily="18" charset="0"/>
        <a:buChar char="•"/>
        <a:defRPr sz="3000">
          <a:solidFill>
            <a:srgbClr val="666666"/>
          </a:solidFill>
          <a:latin typeface="+mn-lt"/>
          <a:ea typeface="+mn-ea"/>
          <a:cs typeface="+mn-cs"/>
        </a:defRPr>
      </a:lvl5pPr>
      <a:lvl6pPr marL="2297056" indent="-401629" algn="l" defTabSz="642923" rtl="0" eaLnBrk="1" fontAlgn="base" hangingPunct="1">
        <a:spcBef>
          <a:spcPts val="1688"/>
        </a:spcBef>
        <a:spcAft>
          <a:spcPct val="0"/>
        </a:spcAft>
        <a:buClr>
          <a:srgbClr val="295582"/>
        </a:buClr>
        <a:buFont typeface="Times" charset="0"/>
        <a:buChar char="•"/>
        <a:defRPr sz="3000">
          <a:solidFill>
            <a:srgbClr val="666666"/>
          </a:solidFill>
          <a:latin typeface="+mn-lt"/>
          <a:ea typeface="+mn-ea"/>
          <a:cs typeface="+mn-cs"/>
        </a:defRPr>
      </a:lvl6pPr>
      <a:lvl7pPr marL="2754244" indent="-401629" algn="l" defTabSz="642923" rtl="0" eaLnBrk="1" fontAlgn="base" hangingPunct="1">
        <a:spcBef>
          <a:spcPts val="1688"/>
        </a:spcBef>
        <a:spcAft>
          <a:spcPct val="0"/>
        </a:spcAft>
        <a:buClr>
          <a:srgbClr val="295582"/>
        </a:buClr>
        <a:buFont typeface="Times" charset="0"/>
        <a:buChar char="•"/>
        <a:defRPr sz="3000">
          <a:solidFill>
            <a:srgbClr val="666666"/>
          </a:solidFill>
          <a:latin typeface="+mn-lt"/>
          <a:ea typeface="+mn-ea"/>
          <a:cs typeface="+mn-cs"/>
        </a:defRPr>
      </a:lvl7pPr>
      <a:lvl8pPr marL="3211433" indent="-401629" algn="l" defTabSz="642923" rtl="0" eaLnBrk="1" fontAlgn="base" hangingPunct="1">
        <a:spcBef>
          <a:spcPts val="1688"/>
        </a:spcBef>
        <a:spcAft>
          <a:spcPct val="0"/>
        </a:spcAft>
        <a:buClr>
          <a:srgbClr val="295582"/>
        </a:buClr>
        <a:buFont typeface="Times" charset="0"/>
        <a:buChar char="•"/>
        <a:defRPr sz="3000">
          <a:solidFill>
            <a:srgbClr val="666666"/>
          </a:solidFill>
          <a:latin typeface="+mn-lt"/>
          <a:ea typeface="+mn-ea"/>
          <a:cs typeface="+mn-cs"/>
        </a:defRPr>
      </a:lvl8pPr>
      <a:lvl9pPr marL="3668622" indent="-401629" algn="l" defTabSz="642923" rtl="0" eaLnBrk="1" fontAlgn="base" hangingPunct="1">
        <a:spcBef>
          <a:spcPts val="1688"/>
        </a:spcBef>
        <a:spcAft>
          <a:spcPct val="0"/>
        </a:spcAft>
        <a:buClr>
          <a:srgbClr val="295582"/>
        </a:buClr>
        <a:buFont typeface="Times" charset="0"/>
        <a:buChar char="•"/>
        <a:defRPr sz="3000">
          <a:solidFill>
            <a:srgbClr val="666666"/>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E3EDF7"/>
            </a:gs>
          </a:gsLst>
          <a:lin ang="0" scaled="1"/>
        </a:gra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191684" y="857250"/>
            <a:ext cx="9810749" cy="103663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bodyPr>
          <a:lstStyle/>
          <a:p>
            <a:pPr lvl="0"/>
            <a:r>
              <a:rPr lang="en-US"/>
              <a:t>Click to edit Master title style</a:t>
            </a:r>
          </a:p>
        </p:txBody>
      </p:sp>
      <p:sp>
        <p:nvSpPr>
          <p:cNvPr id="2051" name="Rectangle 2"/>
          <p:cNvSpPr>
            <a:spLocks noGrp="1" noChangeArrowheads="1"/>
          </p:cNvSpPr>
          <p:nvPr>
            <p:ph type="body" idx="1"/>
          </p:nvPr>
        </p:nvSpPr>
        <p:spPr bwMode="auto">
          <a:xfrm>
            <a:off x="1191684" y="1946275"/>
            <a:ext cx="9810749" cy="4019550"/>
          </a:xfrm>
          <a:prstGeom prst="rect">
            <a:avLst/>
          </a:prstGeom>
          <a:noFill/>
          <a:ln w="12700">
            <a:noFill/>
            <a:miter lim="800000"/>
            <a:headEnd/>
            <a:tailEnd/>
          </a:ln>
        </p:spPr>
        <p:txBody>
          <a:bodyPr vert="horz" wrap="square" lIns="35695" tIns="35695" rIns="35695" bIns="356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descr="Light upward diagonal"/>
          <p:cNvSpPr>
            <a:spLocks/>
          </p:cNvSpPr>
          <p:nvPr/>
        </p:nvSpPr>
        <p:spPr bwMode="auto">
          <a:xfrm>
            <a:off x="1214970" y="374655"/>
            <a:ext cx="10977033" cy="428625"/>
          </a:xfrm>
          <a:prstGeom prst="rect">
            <a:avLst/>
          </a:prstGeom>
          <a:pattFill prst="ltUpDiag">
            <a:fgClr>
              <a:srgbClr val="083868"/>
            </a:fgClr>
            <a:bgClr>
              <a:srgbClr val="295582"/>
            </a:bgClr>
          </a:pattFill>
          <a:ln w="25400">
            <a:noFill/>
            <a:miter lim="800000"/>
            <a:headEnd/>
            <a:tailEnd/>
          </a:ln>
          <a:effectLst/>
        </p:spPr>
        <p:txBody>
          <a:bodyPr wrap="none" anchor="ctr"/>
          <a:lstStyle/>
          <a:p>
            <a:pPr>
              <a:defRPr/>
            </a:pPr>
            <a:endParaRPr lang="en-US" sz="1800"/>
          </a:p>
        </p:txBody>
      </p:sp>
      <p:sp>
        <p:nvSpPr>
          <p:cNvPr id="2057" name="Text Box 9"/>
          <p:cNvSpPr txBox="1">
            <a:spLocks/>
          </p:cNvSpPr>
          <p:nvPr/>
        </p:nvSpPr>
        <p:spPr bwMode="auto">
          <a:xfrm>
            <a:off x="10572752" y="493714"/>
            <a:ext cx="499533" cy="218770"/>
          </a:xfrm>
          <a:prstGeom prst="rect">
            <a:avLst/>
          </a:prstGeom>
          <a:noFill/>
          <a:ln w="25400">
            <a:noFill/>
            <a:miter lim="800000"/>
            <a:headEnd/>
            <a:tailEnd/>
          </a:ln>
          <a:effectLst/>
        </p:spPr>
        <p:txBody>
          <a:bodyPr lIns="64255" tIns="32127" rIns="64255" bIns="32127">
            <a:spAutoFit/>
          </a:bodyPr>
          <a:lstStyle/>
          <a:p>
            <a:pPr algn="r" defTabSz="642923">
              <a:spcBef>
                <a:spcPct val="50000"/>
              </a:spcBef>
              <a:defRPr/>
            </a:pPr>
            <a:fld id="{862C6A2F-1820-49B7-8D22-8BCFE9A57011}" type="slidenum">
              <a:rPr lang="en-US" sz="1000">
                <a:solidFill>
                  <a:schemeClr val="bg1"/>
                </a:solidFill>
                <a:latin typeface="Arial" pitchFamily="34" charset="0"/>
              </a:rPr>
              <a:pPr algn="r" defTabSz="642923">
                <a:spcBef>
                  <a:spcPct val="50000"/>
                </a:spcBef>
                <a:defRPr/>
              </a:pPr>
              <a:t>‹#›</a:t>
            </a:fld>
            <a:endParaRPr lang="en-US" sz="1000">
              <a:solidFill>
                <a:schemeClr val="bg1"/>
              </a:solidFill>
              <a:latin typeface="Arial" pitchFamily="34" charset="0"/>
            </a:endParaRPr>
          </a:p>
        </p:txBody>
      </p:sp>
      <p:pic>
        <p:nvPicPr>
          <p:cNvPr id="7" name="Picture 10" descr="BROOKINGS_REV">
            <a:extLst>
              <a:ext uri="{FF2B5EF4-FFF2-40B4-BE49-F238E27FC236}">
                <a16:creationId xmlns:a16="http://schemas.microsoft.com/office/drawing/2014/main" id="{9C2C3749-4CA9-4502-A97A-36B6937679CC}"/>
              </a:ext>
            </a:extLst>
          </p:cNvPr>
          <p:cNvPicPr>
            <a:picLocks noChangeAspect="1" noChangeArrowheads="1"/>
          </p:cNvPicPr>
          <p:nvPr userDrawn="1"/>
        </p:nvPicPr>
        <p:blipFill>
          <a:blip r:embed="rId13"/>
          <a:srcRect/>
          <a:stretch>
            <a:fillRect/>
          </a:stretch>
        </p:blipFill>
        <p:spPr bwMode="auto">
          <a:xfrm>
            <a:off x="1452035" y="493715"/>
            <a:ext cx="1570565" cy="20320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txStyles>
    <p:titleStyle>
      <a:lvl1pPr algn="l" defTabSz="642923" rtl="0" eaLnBrk="1" fontAlgn="base" hangingPunct="1">
        <a:spcBef>
          <a:spcPct val="0"/>
        </a:spcBef>
        <a:spcAft>
          <a:spcPct val="0"/>
        </a:spcAft>
        <a:defRPr sz="4200">
          <a:solidFill>
            <a:srgbClr val="295582"/>
          </a:solidFill>
          <a:latin typeface="+mj-lt"/>
          <a:ea typeface="+mj-ea"/>
          <a:cs typeface="+mj-cs"/>
        </a:defRPr>
      </a:lvl1pPr>
      <a:lvl2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2pPr>
      <a:lvl3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3pPr>
      <a:lvl4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4pPr>
      <a:lvl5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5pPr>
      <a:lvl6pPr marL="457189"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6pPr>
      <a:lvl7pPr marL="914377"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7pPr>
      <a:lvl8pPr marL="1371566"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8pPr>
      <a:lvl9pPr marL="1828754"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9pPr>
    </p:titleStyle>
    <p:bodyStyle>
      <a:lvl1pPr marL="588948" indent="-401629" algn="l" defTabSz="642923" rtl="0" eaLnBrk="1" fontAlgn="base" hangingPunct="1">
        <a:spcBef>
          <a:spcPts val="1688"/>
        </a:spcBef>
        <a:spcAft>
          <a:spcPct val="0"/>
        </a:spcAft>
        <a:buClr>
          <a:srgbClr val="295582"/>
        </a:buClr>
        <a:buFont typeface="Times" pitchFamily="18" charset="0"/>
        <a:buChar char="•"/>
        <a:defRPr sz="3000">
          <a:solidFill>
            <a:srgbClr val="666666"/>
          </a:solidFill>
          <a:latin typeface="+mn-lt"/>
          <a:ea typeface="+mn-ea"/>
          <a:cs typeface="+mn-cs"/>
        </a:defRPr>
      </a:lvl1pPr>
      <a:lvl2pPr marL="901677" indent="-401629" algn="l" defTabSz="642923" rtl="0" eaLnBrk="1" fontAlgn="base" hangingPunct="1">
        <a:spcBef>
          <a:spcPts val="1688"/>
        </a:spcBef>
        <a:spcAft>
          <a:spcPct val="0"/>
        </a:spcAft>
        <a:buClr>
          <a:srgbClr val="295582"/>
        </a:buClr>
        <a:buChar char="»"/>
        <a:defRPr sz="3000">
          <a:solidFill>
            <a:srgbClr val="666666"/>
          </a:solidFill>
          <a:latin typeface="+mn-lt"/>
          <a:ea typeface="+mn-ea"/>
          <a:cs typeface="+mn-cs"/>
        </a:defRPr>
      </a:lvl2pPr>
      <a:lvl3pPr marL="1214408" indent="-401629" algn="l" defTabSz="642923" rtl="0" eaLnBrk="1" fontAlgn="base" hangingPunct="1">
        <a:spcBef>
          <a:spcPts val="1688"/>
        </a:spcBef>
        <a:spcAft>
          <a:spcPct val="0"/>
        </a:spcAft>
        <a:buClr>
          <a:srgbClr val="295582"/>
        </a:buClr>
        <a:buChar char="–"/>
        <a:defRPr sz="3000">
          <a:solidFill>
            <a:srgbClr val="666666"/>
          </a:solidFill>
          <a:latin typeface="+mn-lt"/>
          <a:ea typeface="+mn-ea"/>
          <a:cs typeface="+mn-cs"/>
        </a:defRPr>
      </a:lvl3pPr>
      <a:lvl4pPr marL="1527136" indent="-401629" algn="l" defTabSz="642923" rtl="0" eaLnBrk="1" fontAlgn="base" hangingPunct="1">
        <a:spcBef>
          <a:spcPts val="1688"/>
        </a:spcBef>
        <a:spcAft>
          <a:spcPct val="0"/>
        </a:spcAft>
        <a:buClr>
          <a:srgbClr val="295582"/>
        </a:buClr>
        <a:buChar char="›"/>
        <a:defRPr sz="3000">
          <a:solidFill>
            <a:srgbClr val="666666"/>
          </a:solidFill>
          <a:latin typeface="+mn-lt"/>
          <a:ea typeface="+mn-ea"/>
          <a:cs typeface="+mn-cs"/>
        </a:defRPr>
      </a:lvl4pPr>
      <a:lvl5pPr marL="1839867" indent="-401629" algn="l" defTabSz="642923" rtl="0" eaLnBrk="1" fontAlgn="base" hangingPunct="1">
        <a:spcBef>
          <a:spcPts val="1688"/>
        </a:spcBef>
        <a:spcAft>
          <a:spcPct val="0"/>
        </a:spcAft>
        <a:buClr>
          <a:srgbClr val="295582"/>
        </a:buClr>
        <a:buFont typeface="Times" pitchFamily="18" charset="0"/>
        <a:buChar char="•"/>
        <a:defRPr sz="3000">
          <a:solidFill>
            <a:srgbClr val="666666"/>
          </a:solidFill>
          <a:latin typeface="+mn-lt"/>
          <a:ea typeface="+mn-ea"/>
          <a:cs typeface="+mn-cs"/>
        </a:defRPr>
      </a:lvl5pPr>
      <a:lvl6pPr marL="2297056" indent="-401629" algn="l" defTabSz="642923" rtl="0" eaLnBrk="1" fontAlgn="base" hangingPunct="1">
        <a:spcBef>
          <a:spcPts val="1688"/>
        </a:spcBef>
        <a:spcAft>
          <a:spcPct val="0"/>
        </a:spcAft>
        <a:buClr>
          <a:srgbClr val="295582"/>
        </a:buClr>
        <a:buFont typeface="Times" charset="0"/>
        <a:buChar char="•"/>
        <a:defRPr sz="3000">
          <a:solidFill>
            <a:srgbClr val="666666"/>
          </a:solidFill>
          <a:latin typeface="+mn-lt"/>
          <a:ea typeface="+mn-ea"/>
          <a:cs typeface="+mn-cs"/>
        </a:defRPr>
      </a:lvl6pPr>
      <a:lvl7pPr marL="2754244" indent="-401629" algn="l" defTabSz="642923" rtl="0" eaLnBrk="1" fontAlgn="base" hangingPunct="1">
        <a:spcBef>
          <a:spcPts val="1688"/>
        </a:spcBef>
        <a:spcAft>
          <a:spcPct val="0"/>
        </a:spcAft>
        <a:buClr>
          <a:srgbClr val="295582"/>
        </a:buClr>
        <a:buFont typeface="Times" charset="0"/>
        <a:buChar char="•"/>
        <a:defRPr sz="3000">
          <a:solidFill>
            <a:srgbClr val="666666"/>
          </a:solidFill>
          <a:latin typeface="+mn-lt"/>
          <a:ea typeface="+mn-ea"/>
          <a:cs typeface="+mn-cs"/>
        </a:defRPr>
      </a:lvl7pPr>
      <a:lvl8pPr marL="3211433" indent="-401629" algn="l" defTabSz="642923" rtl="0" eaLnBrk="1" fontAlgn="base" hangingPunct="1">
        <a:spcBef>
          <a:spcPts val="1688"/>
        </a:spcBef>
        <a:spcAft>
          <a:spcPct val="0"/>
        </a:spcAft>
        <a:buClr>
          <a:srgbClr val="295582"/>
        </a:buClr>
        <a:buFont typeface="Times" charset="0"/>
        <a:buChar char="•"/>
        <a:defRPr sz="3000">
          <a:solidFill>
            <a:srgbClr val="666666"/>
          </a:solidFill>
          <a:latin typeface="+mn-lt"/>
          <a:ea typeface="+mn-ea"/>
          <a:cs typeface="+mn-cs"/>
        </a:defRPr>
      </a:lvl8pPr>
      <a:lvl9pPr marL="3668622" indent="-401629" algn="l" defTabSz="642923" rtl="0" eaLnBrk="1" fontAlgn="base" hangingPunct="1">
        <a:spcBef>
          <a:spcPts val="1688"/>
        </a:spcBef>
        <a:spcAft>
          <a:spcPct val="0"/>
        </a:spcAft>
        <a:buClr>
          <a:srgbClr val="295582"/>
        </a:buClr>
        <a:buFont typeface="Times" charset="0"/>
        <a:buChar char="•"/>
        <a:defRPr sz="3000">
          <a:solidFill>
            <a:srgbClr val="666666"/>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E3EDF7"/>
            </a:gs>
          </a:gsLst>
          <a:lin ang="0" scaled="1"/>
        </a:gra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191684" y="857250"/>
            <a:ext cx="9810749" cy="103663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bodyPr>
          <a:lstStyle/>
          <a:p>
            <a:pPr lvl="0"/>
            <a:r>
              <a:rPr lang="en-US"/>
              <a:t>Click to edit Master title style</a:t>
            </a:r>
          </a:p>
        </p:txBody>
      </p:sp>
      <p:sp>
        <p:nvSpPr>
          <p:cNvPr id="2051" name="Rectangle 2"/>
          <p:cNvSpPr>
            <a:spLocks noGrp="1" noChangeArrowheads="1"/>
          </p:cNvSpPr>
          <p:nvPr>
            <p:ph type="body" idx="1"/>
          </p:nvPr>
        </p:nvSpPr>
        <p:spPr bwMode="auto">
          <a:xfrm>
            <a:off x="1191684" y="1946275"/>
            <a:ext cx="9810749" cy="4019550"/>
          </a:xfrm>
          <a:prstGeom prst="rect">
            <a:avLst/>
          </a:prstGeom>
          <a:noFill/>
          <a:ln w="12700">
            <a:noFill/>
            <a:miter lim="800000"/>
            <a:headEnd/>
            <a:tailEnd/>
          </a:ln>
        </p:spPr>
        <p:txBody>
          <a:bodyPr vert="horz" wrap="square" lIns="35695" tIns="35695" rIns="35695" bIns="356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descr="Light upward diagonal"/>
          <p:cNvSpPr>
            <a:spLocks/>
          </p:cNvSpPr>
          <p:nvPr/>
        </p:nvSpPr>
        <p:spPr bwMode="auto">
          <a:xfrm>
            <a:off x="1214970" y="374655"/>
            <a:ext cx="10977033" cy="428625"/>
          </a:xfrm>
          <a:prstGeom prst="rect">
            <a:avLst/>
          </a:prstGeom>
          <a:pattFill prst="ltUpDiag">
            <a:fgClr>
              <a:srgbClr val="083868"/>
            </a:fgClr>
            <a:bgClr>
              <a:srgbClr val="295582"/>
            </a:bgClr>
          </a:pattFill>
          <a:ln w="25400">
            <a:noFill/>
            <a:miter lim="800000"/>
            <a:headEnd/>
            <a:tailEnd/>
          </a:ln>
          <a:effectLst/>
        </p:spPr>
        <p:txBody>
          <a:bodyPr wrap="none" anchor="ctr"/>
          <a:lstStyle/>
          <a:p>
            <a:pPr>
              <a:defRPr/>
            </a:pPr>
            <a:endParaRPr lang="en-US" sz="1800"/>
          </a:p>
        </p:txBody>
      </p:sp>
      <p:sp>
        <p:nvSpPr>
          <p:cNvPr id="2057" name="Text Box 9"/>
          <p:cNvSpPr txBox="1">
            <a:spLocks/>
          </p:cNvSpPr>
          <p:nvPr/>
        </p:nvSpPr>
        <p:spPr bwMode="auto">
          <a:xfrm>
            <a:off x="10572752" y="493714"/>
            <a:ext cx="499533" cy="218770"/>
          </a:xfrm>
          <a:prstGeom prst="rect">
            <a:avLst/>
          </a:prstGeom>
          <a:noFill/>
          <a:ln w="25400">
            <a:noFill/>
            <a:miter lim="800000"/>
            <a:headEnd/>
            <a:tailEnd/>
          </a:ln>
          <a:effectLst/>
        </p:spPr>
        <p:txBody>
          <a:bodyPr lIns="64255" tIns="32127" rIns="64255" bIns="32127">
            <a:spAutoFit/>
          </a:bodyPr>
          <a:lstStyle/>
          <a:p>
            <a:pPr algn="r" defTabSz="642923">
              <a:spcBef>
                <a:spcPct val="50000"/>
              </a:spcBef>
              <a:defRPr/>
            </a:pPr>
            <a:fld id="{862C6A2F-1820-49B7-8D22-8BCFE9A57011}" type="slidenum">
              <a:rPr lang="en-US" sz="1000">
                <a:solidFill>
                  <a:schemeClr val="bg1"/>
                </a:solidFill>
                <a:latin typeface="Arial" pitchFamily="34" charset="0"/>
              </a:rPr>
              <a:pPr algn="r" defTabSz="642923">
                <a:spcBef>
                  <a:spcPct val="50000"/>
                </a:spcBef>
                <a:defRPr/>
              </a:pPr>
              <a:t>‹#›</a:t>
            </a:fld>
            <a:endParaRPr lang="en-US" sz="1000">
              <a:solidFill>
                <a:schemeClr val="bg1"/>
              </a:solidFill>
              <a:latin typeface="Arial" pitchFamily="34" charset="0"/>
            </a:endParaRPr>
          </a:p>
        </p:txBody>
      </p:sp>
      <p:pic>
        <p:nvPicPr>
          <p:cNvPr id="7" name="Picture 10" descr="BROOKINGS_REV">
            <a:extLst>
              <a:ext uri="{FF2B5EF4-FFF2-40B4-BE49-F238E27FC236}">
                <a16:creationId xmlns:a16="http://schemas.microsoft.com/office/drawing/2014/main" id="{9072FC66-464C-4B39-9FDF-7CB4F934FE3A}"/>
              </a:ext>
            </a:extLst>
          </p:cNvPr>
          <p:cNvPicPr>
            <a:picLocks noChangeAspect="1" noChangeArrowheads="1"/>
          </p:cNvPicPr>
          <p:nvPr userDrawn="1"/>
        </p:nvPicPr>
        <p:blipFill>
          <a:blip r:embed="rId13"/>
          <a:srcRect/>
          <a:stretch>
            <a:fillRect/>
          </a:stretch>
        </p:blipFill>
        <p:spPr bwMode="auto">
          <a:xfrm>
            <a:off x="1452035" y="493715"/>
            <a:ext cx="1570565" cy="20320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defTabSz="642923" rtl="0" eaLnBrk="1" fontAlgn="base" hangingPunct="1">
        <a:spcBef>
          <a:spcPct val="0"/>
        </a:spcBef>
        <a:spcAft>
          <a:spcPct val="0"/>
        </a:spcAft>
        <a:defRPr sz="4200">
          <a:solidFill>
            <a:srgbClr val="295582"/>
          </a:solidFill>
          <a:latin typeface="+mj-lt"/>
          <a:ea typeface="+mj-ea"/>
          <a:cs typeface="+mj-cs"/>
        </a:defRPr>
      </a:lvl1pPr>
      <a:lvl2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2pPr>
      <a:lvl3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3pPr>
      <a:lvl4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4pPr>
      <a:lvl5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5pPr>
      <a:lvl6pPr marL="457189"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6pPr>
      <a:lvl7pPr marL="914377"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7pPr>
      <a:lvl8pPr marL="1371566"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8pPr>
      <a:lvl9pPr marL="1828754"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9pPr>
    </p:titleStyle>
    <p:bodyStyle>
      <a:lvl1pPr marL="588948" indent="-401629" algn="l" defTabSz="642923" rtl="0" eaLnBrk="1" fontAlgn="base" hangingPunct="1">
        <a:spcBef>
          <a:spcPts val="1688"/>
        </a:spcBef>
        <a:spcAft>
          <a:spcPct val="0"/>
        </a:spcAft>
        <a:buClr>
          <a:srgbClr val="295582"/>
        </a:buClr>
        <a:buFont typeface="Times" pitchFamily="18" charset="0"/>
        <a:buChar char="•"/>
        <a:defRPr sz="3000">
          <a:solidFill>
            <a:srgbClr val="666666"/>
          </a:solidFill>
          <a:latin typeface="+mn-lt"/>
          <a:ea typeface="+mn-ea"/>
          <a:cs typeface="+mn-cs"/>
        </a:defRPr>
      </a:lvl1pPr>
      <a:lvl2pPr marL="901677" indent="-401629" algn="l" defTabSz="642923" rtl="0" eaLnBrk="1" fontAlgn="base" hangingPunct="1">
        <a:spcBef>
          <a:spcPts val="1688"/>
        </a:spcBef>
        <a:spcAft>
          <a:spcPct val="0"/>
        </a:spcAft>
        <a:buClr>
          <a:srgbClr val="295582"/>
        </a:buClr>
        <a:buChar char="»"/>
        <a:defRPr sz="3000">
          <a:solidFill>
            <a:srgbClr val="666666"/>
          </a:solidFill>
          <a:latin typeface="+mn-lt"/>
          <a:ea typeface="+mn-ea"/>
          <a:cs typeface="+mn-cs"/>
        </a:defRPr>
      </a:lvl2pPr>
      <a:lvl3pPr marL="1214408" indent="-401629" algn="l" defTabSz="642923" rtl="0" eaLnBrk="1" fontAlgn="base" hangingPunct="1">
        <a:spcBef>
          <a:spcPts val="1688"/>
        </a:spcBef>
        <a:spcAft>
          <a:spcPct val="0"/>
        </a:spcAft>
        <a:buClr>
          <a:srgbClr val="295582"/>
        </a:buClr>
        <a:buChar char="–"/>
        <a:defRPr sz="3000">
          <a:solidFill>
            <a:srgbClr val="666666"/>
          </a:solidFill>
          <a:latin typeface="+mn-lt"/>
          <a:ea typeface="+mn-ea"/>
          <a:cs typeface="+mn-cs"/>
        </a:defRPr>
      </a:lvl3pPr>
      <a:lvl4pPr marL="1527136" indent="-401629" algn="l" defTabSz="642923" rtl="0" eaLnBrk="1" fontAlgn="base" hangingPunct="1">
        <a:spcBef>
          <a:spcPts val="1688"/>
        </a:spcBef>
        <a:spcAft>
          <a:spcPct val="0"/>
        </a:spcAft>
        <a:buClr>
          <a:srgbClr val="295582"/>
        </a:buClr>
        <a:buChar char="›"/>
        <a:defRPr sz="3000">
          <a:solidFill>
            <a:srgbClr val="666666"/>
          </a:solidFill>
          <a:latin typeface="+mn-lt"/>
          <a:ea typeface="+mn-ea"/>
          <a:cs typeface="+mn-cs"/>
        </a:defRPr>
      </a:lvl4pPr>
      <a:lvl5pPr marL="1839867" indent="-401629" algn="l" defTabSz="642923" rtl="0" eaLnBrk="1" fontAlgn="base" hangingPunct="1">
        <a:spcBef>
          <a:spcPts val="1688"/>
        </a:spcBef>
        <a:spcAft>
          <a:spcPct val="0"/>
        </a:spcAft>
        <a:buClr>
          <a:srgbClr val="295582"/>
        </a:buClr>
        <a:buFont typeface="Times" pitchFamily="18" charset="0"/>
        <a:buChar char="•"/>
        <a:defRPr sz="3000">
          <a:solidFill>
            <a:srgbClr val="666666"/>
          </a:solidFill>
          <a:latin typeface="+mn-lt"/>
          <a:ea typeface="+mn-ea"/>
          <a:cs typeface="+mn-cs"/>
        </a:defRPr>
      </a:lvl5pPr>
      <a:lvl6pPr marL="2297056" indent="-401629" algn="l" defTabSz="642923" rtl="0" eaLnBrk="1" fontAlgn="base" hangingPunct="1">
        <a:spcBef>
          <a:spcPts val="1688"/>
        </a:spcBef>
        <a:spcAft>
          <a:spcPct val="0"/>
        </a:spcAft>
        <a:buClr>
          <a:srgbClr val="295582"/>
        </a:buClr>
        <a:buFont typeface="Times" charset="0"/>
        <a:buChar char="•"/>
        <a:defRPr sz="3000">
          <a:solidFill>
            <a:srgbClr val="666666"/>
          </a:solidFill>
          <a:latin typeface="+mn-lt"/>
          <a:ea typeface="+mn-ea"/>
          <a:cs typeface="+mn-cs"/>
        </a:defRPr>
      </a:lvl6pPr>
      <a:lvl7pPr marL="2754244" indent="-401629" algn="l" defTabSz="642923" rtl="0" eaLnBrk="1" fontAlgn="base" hangingPunct="1">
        <a:spcBef>
          <a:spcPts val="1688"/>
        </a:spcBef>
        <a:spcAft>
          <a:spcPct val="0"/>
        </a:spcAft>
        <a:buClr>
          <a:srgbClr val="295582"/>
        </a:buClr>
        <a:buFont typeface="Times" charset="0"/>
        <a:buChar char="•"/>
        <a:defRPr sz="3000">
          <a:solidFill>
            <a:srgbClr val="666666"/>
          </a:solidFill>
          <a:latin typeface="+mn-lt"/>
          <a:ea typeface="+mn-ea"/>
          <a:cs typeface="+mn-cs"/>
        </a:defRPr>
      </a:lvl7pPr>
      <a:lvl8pPr marL="3211433" indent="-401629" algn="l" defTabSz="642923" rtl="0" eaLnBrk="1" fontAlgn="base" hangingPunct="1">
        <a:spcBef>
          <a:spcPts val="1688"/>
        </a:spcBef>
        <a:spcAft>
          <a:spcPct val="0"/>
        </a:spcAft>
        <a:buClr>
          <a:srgbClr val="295582"/>
        </a:buClr>
        <a:buFont typeface="Times" charset="0"/>
        <a:buChar char="•"/>
        <a:defRPr sz="3000">
          <a:solidFill>
            <a:srgbClr val="666666"/>
          </a:solidFill>
          <a:latin typeface="+mn-lt"/>
          <a:ea typeface="+mn-ea"/>
          <a:cs typeface="+mn-cs"/>
        </a:defRPr>
      </a:lvl8pPr>
      <a:lvl9pPr marL="3668622" indent="-401629" algn="l" defTabSz="642923" rtl="0" eaLnBrk="1" fontAlgn="base" hangingPunct="1">
        <a:spcBef>
          <a:spcPts val="1688"/>
        </a:spcBef>
        <a:spcAft>
          <a:spcPct val="0"/>
        </a:spcAft>
        <a:buClr>
          <a:srgbClr val="295582"/>
        </a:buClr>
        <a:buFont typeface="Times" charset="0"/>
        <a:buChar char="•"/>
        <a:defRPr sz="3000">
          <a:solidFill>
            <a:srgbClr val="666666"/>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E3EDF7"/>
            </a:gs>
          </a:gsLst>
          <a:lin ang="0" scaled="1"/>
        </a:gra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191684" y="857250"/>
            <a:ext cx="9810749" cy="103663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bodyPr>
          <a:lstStyle/>
          <a:p>
            <a:pPr lvl="0"/>
            <a:r>
              <a:rPr lang="en-US"/>
              <a:t>Click to edit Master title style</a:t>
            </a:r>
          </a:p>
        </p:txBody>
      </p:sp>
      <p:sp>
        <p:nvSpPr>
          <p:cNvPr id="2051" name="Rectangle 2"/>
          <p:cNvSpPr>
            <a:spLocks noGrp="1" noChangeArrowheads="1"/>
          </p:cNvSpPr>
          <p:nvPr>
            <p:ph type="body" idx="1"/>
          </p:nvPr>
        </p:nvSpPr>
        <p:spPr bwMode="auto">
          <a:xfrm>
            <a:off x="1191684" y="1946275"/>
            <a:ext cx="9810749" cy="4019550"/>
          </a:xfrm>
          <a:prstGeom prst="rect">
            <a:avLst/>
          </a:prstGeom>
          <a:noFill/>
          <a:ln w="12700">
            <a:noFill/>
            <a:miter lim="800000"/>
            <a:headEnd/>
            <a:tailEnd/>
          </a:ln>
        </p:spPr>
        <p:txBody>
          <a:bodyPr vert="horz" wrap="square" lIns="35695" tIns="35695" rIns="35695" bIns="356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descr="Light upward diagonal"/>
          <p:cNvSpPr>
            <a:spLocks/>
          </p:cNvSpPr>
          <p:nvPr/>
        </p:nvSpPr>
        <p:spPr bwMode="auto">
          <a:xfrm>
            <a:off x="1214970" y="374655"/>
            <a:ext cx="10977033" cy="428625"/>
          </a:xfrm>
          <a:prstGeom prst="rect">
            <a:avLst/>
          </a:prstGeom>
          <a:pattFill prst="ltUpDiag">
            <a:fgClr>
              <a:srgbClr val="083868"/>
            </a:fgClr>
            <a:bgClr>
              <a:srgbClr val="295582"/>
            </a:bgClr>
          </a:pattFill>
          <a:ln w="25400">
            <a:noFill/>
            <a:miter lim="800000"/>
            <a:headEnd/>
            <a:tailEnd/>
          </a:ln>
          <a:effectLst/>
        </p:spPr>
        <p:txBody>
          <a:bodyPr wrap="none" anchor="ctr"/>
          <a:lstStyle/>
          <a:p>
            <a:pPr>
              <a:defRPr/>
            </a:pPr>
            <a:endParaRPr lang="en-US" sz="1800">
              <a:solidFill>
                <a:srgbClr val="000000"/>
              </a:solidFill>
            </a:endParaRPr>
          </a:p>
        </p:txBody>
      </p:sp>
      <p:sp>
        <p:nvSpPr>
          <p:cNvPr id="2057" name="Text Box 9"/>
          <p:cNvSpPr txBox="1">
            <a:spLocks/>
          </p:cNvSpPr>
          <p:nvPr/>
        </p:nvSpPr>
        <p:spPr bwMode="auto">
          <a:xfrm>
            <a:off x="10647293" y="493714"/>
            <a:ext cx="424992" cy="218770"/>
          </a:xfrm>
          <a:prstGeom prst="rect">
            <a:avLst/>
          </a:prstGeom>
          <a:noFill/>
          <a:ln w="25400">
            <a:noFill/>
            <a:miter lim="800000"/>
            <a:headEnd/>
            <a:tailEnd/>
          </a:ln>
          <a:effectLst/>
        </p:spPr>
        <p:txBody>
          <a:bodyPr wrap="square" lIns="64255" tIns="32127" rIns="64255" bIns="32127">
            <a:spAutoFit/>
          </a:bodyPr>
          <a:lstStyle/>
          <a:p>
            <a:pPr algn="r" defTabSz="642923">
              <a:spcBef>
                <a:spcPct val="50000"/>
              </a:spcBef>
              <a:defRPr/>
            </a:pPr>
            <a:fld id="{862C6A2F-1820-49B7-8D22-8BCFE9A57011}" type="slidenum">
              <a:rPr lang="en-US" sz="1000">
                <a:solidFill>
                  <a:srgbClr val="FFFFFF"/>
                </a:solidFill>
              </a:rPr>
              <a:pPr algn="r" defTabSz="642923">
                <a:spcBef>
                  <a:spcPct val="50000"/>
                </a:spcBef>
                <a:defRPr/>
              </a:pPr>
              <a:t>‹#›</a:t>
            </a:fld>
            <a:endParaRPr lang="en-US" sz="1000">
              <a:solidFill>
                <a:srgbClr val="FFFFFF"/>
              </a:solidFill>
            </a:endParaRPr>
          </a:p>
        </p:txBody>
      </p:sp>
      <p:pic>
        <p:nvPicPr>
          <p:cNvPr id="2054" name="Picture 10" descr="BROOKINGS_REV"/>
          <p:cNvPicPr>
            <a:picLocks noChangeAspect="1" noChangeArrowheads="1"/>
          </p:cNvPicPr>
          <p:nvPr/>
        </p:nvPicPr>
        <p:blipFill>
          <a:blip r:embed="rId13"/>
          <a:srcRect/>
          <a:stretch>
            <a:fillRect/>
          </a:stretch>
        </p:blipFill>
        <p:spPr bwMode="auto">
          <a:xfrm>
            <a:off x="1452035" y="493715"/>
            <a:ext cx="1570565" cy="203204"/>
          </a:xfrm>
          <a:prstGeom prst="rect">
            <a:avLst/>
          </a:prstGeom>
          <a:noFill/>
          <a:ln w="9525">
            <a:noFill/>
            <a:miter lim="800000"/>
            <a:headEnd/>
            <a:tailEnd/>
          </a:ln>
        </p:spPr>
      </p:pic>
    </p:spTree>
    <p:extLst>
      <p:ext uri="{BB962C8B-B14F-4D97-AF65-F5344CB8AC3E}">
        <p14:creationId xmlns:p14="http://schemas.microsoft.com/office/powerpoint/2010/main" val="187403658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l" defTabSz="642923" rtl="0" eaLnBrk="1" fontAlgn="base" hangingPunct="1">
        <a:spcBef>
          <a:spcPct val="0"/>
        </a:spcBef>
        <a:spcAft>
          <a:spcPct val="0"/>
        </a:spcAft>
        <a:defRPr sz="4200">
          <a:solidFill>
            <a:srgbClr val="295582"/>
          </a:solidFill>
          <a:latin typeface="+mj-lt"/>
          <a:ea typeface="+mj-ea"/>
          <a:cs typeface="+mj-cs"/>
        </a:defRPr>
      </a:lvl1pPr>
      <a:lvl2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2pPr>
      <a:lvl3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3pPr>
      <a:lvl4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4pPr>
      <a:lvl5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5pPr>
      <a:lvl6pPr marL="457189"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6pPr>
      <a:lvl7pPr marL="914377"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7pPr>
      <a:lvl8pPr marL="1371566"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8pPr>
      <a:lvl9pPr marL="1828754"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9pPr>
    </p:titleStyle>
    <p:bodyStyle>
      <a:lvl1pPr marL="588948" indent="-401629" algn="l" defTabSz="642923" rtl="0" eaLnBrk="1" fontAlgn="base" hangingPunct="1">
        <a:spcBef>
          <a:spcPts val="1688"/>
        </a:spcBef>
        <a:spcAft>
          <a:spcPct val="0"/>
        </a:spcAft>
        <a:buClr>
          <a:srgbClr val="295582"/>
        </a:buClr>
        <a:buFont typeface="Times" pitchFamily="18" charset="0"/>
        <a:buChar char="•"/>
        <a:defRPr sz="3000">
          <a:solidFill>
            <a:srgbClr val="666666"/>
          </a:solidFill>
          <a:latin typeface="+mn-lt"/>
          <a:ea typeface="+mn-ea"/>
          <a:cs typeface="+mn-cs"/>
        </a:defRPr>
      </a:lvl1pPr>
      <a:lvl2pPr marL="901677" indent="-401629" algn="l" defTabSz="642923" rtl="0" eaLnBrk="1" fontAlgn="base" hangingPunct="1">
        <a:spcBef>
          <a:spcPts val="1688"/>
        </a:spcBef>
        <a:spcAft>
          <a:spcPct val="0"/>
        </a:spcAft>
        <a:buClr>
          <a:srgbClr val="295582"/>
        </a:buClr>
        <a:buChar char="»"/>
        <a:defRPr sz="3000">
          <a:solidFill>
            <a:srgbClr val="666666"/>
          </a:solidFill>
          <a:latin typeface="+mn-lt"/>
          <a:ea typeface="+mn-ea"/>
          <a:cs typeface="+mn-cs"/>
        </a:defRPr>
      </a:lvl2pPr>
      <a:lvl3pPr marL="1214408" indent="-401629" algn="l" defTabSz="642923" rtl="0" eaLnBrk="1" fontAlgn="base" hangingPunct="1">
        <a:spcBef>
          <a:spcPts val="1688"/>
        </a:spcBef>
        <a:spcAft>
          <a:spcPct val="0"/>
        </a:spcAft>
        <a:buClr>
          <a:srgbClr val="295582"/>
        </a:buClr>
        <a:buChar char="–"/>
        <a:defRPr sz="3000">
          <a:solidFill>
            <a:srgbClr val="666666"/>
          </a:solidFill>
          <a:latin typeface="+mn-lt"/>
          <a:ea typeface="+mn-ea"/>
          <a:cs typeface="+mn-cs"/>
        </a:defRPr>
      </a:lvl3pPr>
      <a:lvl4pPr marL="1527136" indent="-401629" algn="l" defTabSz="642923" rtl="0" eaLnBrk="1" fontAlgn="base" hangingPunct="1">
        <a:spcBef>
          <a:spcPts val="1688"/>
        </a:spcBef>
        <a:spcAft>
          <a:spcPct val="0"/>
        </a:spcAft>
        <a:buClr>
          <a:srgbClr val="295582"/>
        </a:buClr>
        <a:buChar char="›"/>
        <a:defRPr sz="3000">
          <a:solidFill>
            <a:srgbClr val="666666"/>
          </a:solidFill>
          <a:latin typeface="+mn-lt"/>
          <a:ea typeface="+mn-ea"/>
          <a:cs typeface="+mn-cs"/>
        </a:defRPr>
      </a:lvl4pPr>
      <a:lvl5pPr marL="1839867" indent="-401629" algn="l" defTabSz="642923" rtl="0" eaLnBrk="1" fontAlgn="base" hangingPunct="1">
        <a:spcBef>
          <a:spcPts val="1688"/>
        </a:spcBef>
        <a:spcAft>
          <a:spcPct val="0"/>
        </a:spcAft>
        <a:buClr>
          <a:srgbClr val="295582"/>
        </a:buClr>
        <a:buFont typeface="Times" pitchFamily="18" charset="0"/>
        <a:buChar char="•"/>
        <a:defRPr sz="3000">
          <a:solidFill>
            <a:srgbClr val="666666"/>
          </a:solidFill>
          <a:latin typeface="+mn-lt"/>
          <a:ea typeface="+mn-ea"/>
          <a:cs typeface="+mn-cs"/>
        </a:defRPr>
      </a:lvl5pPr>
      <a:lvl6pPr marL="2297056" indent="-401629" algn="l" defTabSz="642923" rtl="0" eaLnBrk="1" fontAlgn="base" hangingPunct="1">
        <a:spcBef>
          <a:spcPts val="1688"/>
        </a:spcBef>
        <a:spcAft>
          <a:spcPct val="0"/>
        </a:spcAft>
        <a:buClr>
          <a:srgbClr val="295582"/>
        </a:buClr>
        <a:buFont typeface="Times" charset="0"/>
        <a:buChar char="•"/>
        <a:defRPr sz="3000">
          <a:solidFill>
            <a:srgbClr val="666666"/>
          </a:solidFill>
          <a:latin typeface="+mn-lt"/>
          <a:ea typeface="+mn-ea"/>
          <a:cs typeface="+mn-cs"/>
        </a:defRPr>
      </a:lvl6pPr>
      <a:lvl7pPr marL="2754244" indent="-401629" algn="l" defTabSz="642923" rtl="0" eaLnBrk="1" fontAlgn="base" hangingPunct="1">
        <a:spcBef>
          <a:spcPts val="1688"/>
        </a:spcBef>
        <a:spcAft>
          <a:spcPct val="0"/>
        </a:spcAft>
        <a:buClr>
          <a:srgbClr val="295582"/>
        </a:buClr>
        <a:buFont typeface="Times" charset="0"/>
        <a:buChar char="•"/>
        <a:defRPr sz="3000">
          <a:solidFill>
            <a:srgbClr val="666666"/>
          </a:solidFill>
          <a:latin typeface="+mn-lt"/>
          <a:ea typeface="+mn-ea"/>
          <a:cs typeface="+mn-cs"/>
        </a:defRPr>
      </a:lvl7pPr>
      <a:lvl8pPr marL="3211433" indent="-401629" algn="l" defTabSz="642923" rtl="0" eaLnBrk="1" fontAlgn="base" hangingPunct="1">
        <a:spcBef>
          <a:spcPts val="1688"/>
        </a:spcBef>
        <a:spcAft>
          <a:spcPct val="0"/>
        </a:spcAft>
        <a:buClr>
          <a:srgbClr val="295582"/>
        </a:buClr>
        <a:buFont typeface="Times" charset="0"/>
        <a:buChar char="•"/>
        <a:defRPr sz="3000">
          <a:solidFill>
            <a:srgbClr val="666666"/>
          </a:solidFill>
          <a:latin typeface="+mn-lt"/>
          <a:ea typeface="+mn-ea"/>
          <a:cs typeface="+mn-cs"/>
        </a:defRPr>
      </a:lvl8pPr>
      <a:lvl9pPr marL="3668622" indent="-401629" algn="l" defTabSz="642923" rtl="0" eaLnBrk="1" fontAlgn="base" hangingPunct="1">
        <a:spcBef>
          <a:spcPts val="1688"/>
        </a:spcBef>
        <a:spcAft>
          <a:spcPct val="0"/>
        </a:spcAft>
        <a:buClr>
          <a:srgbClr val="295582"/>
        </a:buClr>
        <a:buFont typeface="Times" charset="0"/>
        <a:buChar char="•"/>
        <a:defRPr sz="3000">
          <a:solidFill>
            <a:srgbClr val="666666"/>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FFFFF"/>
            </a:gs>
            <a:gs pos="100000">
              <a:srgbClr val="E3EDF7"/>
            </a:gs>
          </a:gsLst>
          <a:lin ang="0" scaled="1"/>
        </a:gra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1191684" y="857250"/>
            <a:ext cx="9810749" cy="1036638"/>
          </a:xfrm>
          <a:prstGeom prst="rect">
            <a:avLst/>
          </a:prstGeom>
          <a:noFill/>
          <a:ln w="12700">
            <a:noFill/>
            <a:miter lim="800000"/>
            <a:headEnd/>
            <a:tailEnd/>
          </a:ln>
        </p:spPr>
        <p:txBody>
          <a:bodyPr vert="horz" wrap="square" lIns="35695" tIns="35695" rIns="35695" bIns="35695" numCol="1" anchor="ctr" anchorCtr="0" compatLnSpc="1">
            <a:prstTxWarp prst="textNoShape">
              <a:avLst/>
            </a:prstTxWarp>
          </a:bodyPr>
          <a:lstStyle/>
          <a:p>
            <a:pPr lvl="0"/>
            <a:r>
              <a:rPr lang="en-US"/>
              <a:t>Click to edit Master title style</a:t>
            </a:r>
          </a:p>
        </p:txBody>
      </p:sp>
      <p:sp>
        <p:nvSpPr>
          <p:cNvPr id="2051" name="Rectangle 2"/>
          <p:cNvSpPr>
            <a:spLocks noGrp="1" noChangeArrowheads="1"/>
          </p:cNvSpPr>
          <p:nvPr>
            <p:ph type="body" idx="1"/>
          </p:nvPr>
        </p:nvSpPr>
        <p:spPr bwMode="auto">
          <a:xfrm>
            <a:off x="1191684" y="1946275"/>
            <a:ext cx="9810749" cy="4019550"/>
          </a:xfrm>
          <a:prstGeom prst="rect">
            <a:avLst/>
          </a:prstGeom>
          <a:noFill/>
          <a:ln w="12700">
            <a:noFill/>
            <a:miter lim="800000"/>
            <a:headEnd/>
            <a:tailEnd/>
          </a:ln>
        </p:spPr>
        <p:txBody>
          <a:bodyPr vert="horz" wrap="square" lIns="35695" tIns="35695" rIns="35695" bIns="3569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descr="Light upward diagonal"/>
          <p:cNvSpPr>
            <a:spLocks/>
          </p:cNvSpPr>
          <p:nvPr/>
        </p:nvSpPr>
        <p:spPr bwMode="auto">
          <a:xfrm>
            <a:off x="1214968" y="374651"/>
            <a:ext cx="10977033" cy="428625"/>
          </a:xfrm>
          <a:prstGeom prst="rect">
            <a:avLst/>
          </a:prstGeom>
          <a:pattFill prst="ltUpDiag">
            <a:fgClr>
              <a:srgbClr val="083868"/>
            </a:fgClr>
            <a:bgClr>
              <a:srgbClr val="295582"/>
            </a:bgClr>
          </a:pattFill>
          <a:ln w="25400">
            <a:noFill/>
            <a:miter lim="800000"/>
            <a:headEnd/>
            <a:tailEnd/>
          </a:ln>
          <a:effectLst/>
        </p:spPr>
        <p:txBody>
          <a:bodyPr wrap="none" anchor="ctr"/>
          <a:lstStyle/>
          <a:p>
            <a:pPr>
              <a:defRPr/>
            </a:pPr>
            <a:endParaRPr lang="en-US" sz="1800">
              <a:solidFill>
                <a:srgbClr val="000000"/>
              </a:solidFill>
            </a:endParaRPr>
          </a:p>
        </p:txBody>
      </p:sp>
      <p:sp>
        <p:nvSpPr>
          <p:cNvPr id="2057" name="Text Box 9"/>
          <p:cNvSpPr txBox="1">
            <a:spLocks/>
          </p:cNvSpPr>
          <p:nvPr/>
        </p:nvSpPr>
        <p:spPr bwMode="auto">
          <a:xfrm>
            <a:off x="10572751" y="493713"/>
            <a:ext cx="499533" cy="218768"/>
          </a:xfrm>
          <a:prstGeom prst="rect">
            <a:avLst/>
          </a:prstGeom>
          <a:noFill/>
          <a:ln w="25400">
            <a:noFill/>
            <a:miter lim="800000"/>
            <a:headEnd/>
            <a:tailEnd/>
          </a:ln>
          <a:effectLst/>
        </p:spPr>
        <p:txBody>
          <a:bodyPr lIns="64255" tIns="32126" rIns="64255" bIns="32126">
            <a:spAutoFit/>
          </a:bodyPr>
          <a:lstStyle/>
          <a:p>
            <a:pPr algn="r" defTabSz="642938">
              <a:spcBef>
                <a:spcPct val="50000"/>
              </a:spcBef>
              <a:defRPr/>
            </a:pPr>
            <a:fld id="{862C6A2F-1820-49B7-8D22-8BCFE9A57011}" type="slidenum">
              <a:rPr lang="en-US" sz="1000">
                <a:solidFill>
                  <a:srgbClr val="FFFFFF"/>
                </a:solidFill>
              </a:rPr>
              <a:pPr algn="r" defTabSz="642938">
                <a:spcBef>
                  <a:spcPct val="50000"/>
                </a:spcBef>
                <a:defRPr/>
              </a:pPr>
              <a:t>‹#›</a:t>
            </a:fld>
            <a:endParaRPr lang="en-US" sz="1000">
              <a:solidFill>
                <a:srgbClr val="FFFFFF"/>
              </a:solidFill>
            </a:endParaRPr>
          </a:p>
        </p:txBody>
      </p:sp>
      <p:pic>
        <p:nvPicPr>
          <p:cNvPr id="2054" name="Picture 10" descr="BROOKINGS_REV"/>
          <p:cNvPicPr>
            <a:picLocks noChangeAspect="1" noChangeArrowheads="1"/>
          </p:cNvPicPr>
          <p:nvPr/>
        </p:nvPicPr>
        <p:blipFill>
          <a:blip r:embed="rId13"/>
          <a:srcRect/>
          <a:stretch>
            <a:fillRect/>
          </a:stretch>
        </p:blipFill>
        <p:spPr bwMode="auto">
          <a:xfrm>
            <a:off x="1452034" y="522289"/>
            <a:ext cx="1852084" cy="174625"/>
          </a:xfrm>
          <a:prstGeom prst="rect">
            <a:avLst/>
          </a:prstGeom>
          <a:noFill/>
          <a:ln w="9525">
            <a:noFill/>
            <a:miter lim="800000"/>
            <a:headEnd/>
            <a:tailEnd/>
          </a:ln>
        </p:spPr>
      </p:pic>
    </p:spTree>
    <p:extLst>
      <p:ext uri="{BB962C8B-B14F-4D97-AF65-F5344CB8AC3E}">
        <p14:creationId xmlns:p14="http://schemas.microsoft.com/office/powerpoint/2010/main" val="1328765525"/>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txStyles>
    <p:titleStyle>
      <a:lvl1pPr algn="l" defTabSz="642938" rtl="0" eaLnBrk="1" fontAlgn="base" hangingPunct="1">
        <a:spcBef>
          <a:spcPct val="0"/>
        </a:spcBef>
        <a:spcAft>
          <a:spcPct val="0"/>
        </a:spcAft>
        <a:defRPr sz="4200">
          <a:solidFill>
            <a:srgbClr val="295582"/>
          </a:solidFill>
          <a:latin typeface="+mj-lt"/>
          <a:ea typeface="+mj-ea"/>
          <a:cs typeface="+mj-cs"/>
        </a:defRPr>
      </a:lvl1pPr>
      <a:lvl2pPr algn="l" defTabSz="642938"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2pPr>
      <a:lvl3pPr algn="l" defTabSz="642938"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3pPr>
      <a:lvl4pPr algn="l" defTabSz="642938"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4pPr>
      <a:lvl5pPr algn="l" defTabSz="642938"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5pPr>
      <a:lvl6pPr marL="457200" algn="l" defTabSz="642938"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6pPr>
      <a:lvl7pPr marL="914400" algn="l" defTabSz="642938"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7pPr>
      <a:lvl8pPr marL="1371600" algn="l" defTabSz="642938"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8pPr>
      <a:lvl9pPr marL="1828800" algn="l" defTabSz="642938"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9pPr>
    </p:titleStyle>
    <p:bodyStyle>
      <a:lvl1pPr marL="588963" indent="-401638" algn="l" defTabSz="642938" rtl="0" eaLnBrk="1" fontAlgn="base" hangingPunct="1">
        <a:spcBef>
          <a:spcPts val="1688"/>
        </a:spcBef>
        <a:spcAft>
          <a:spcPct val="0"/>
        </a:spcAft>
        <a:buClr>
          <a:srgbClr val="295582"/>
        </a:buClr>
        <a:buFont typeface="Times" pitchFamily="18" charset="0"/>
        <a:buChar char="•"/>
        <a:defRPr sz="3000">
          <a:solidFill>
            <a:srgbClr val="666666"/>
          </a:solidFill>
          <a:latin typeface="+mn-lt"/>
          <a:ea typeface="+mn-ea"/>
          <a:cs typeface="+mn-cs"/>
        </a:defRPr>
      </a:lvl1pPr>
      <a:lvl2pPr marL="901700" indent="-401638" algn="l" defTabSz="642938" rtl="0" eaLnBrk="1" fontAlgn="base" hangingPunct="1">
        <a:spcBef>
          <a:spcPts val="1688"/>
        </a:spcBef>
        <a:spcAft>
          <a:spcPct val="0"/>
        </a:spcAft>
        <a:buClr>
          <a:srgbClr val="295582"/>
        </a:buClr>
        <a:buChar char="»"/>
        <a:defRPr sz="3000">
          <a:solidFill>
            <a:srgbClr val="666666"/>
          </a:solidFill>
          <a:latin typeface="+mn-lt"/>
          <a:ea typeface="+mn-ea"/>
          <a:cs typeface="+mn-cs"/>
        </a:defRPr>
      </a:lvl2pPr>
      <a:lvl3pPr marL="1214438" indent="-401638" algn="l" defTabSz="642938" rtl="0" eaLnBrk="1" fontAlgn="base" hangingPunct="1">
        <a:spcBef>
          <a:spcPts val="1688"/>
        </a:spcBef>
        <a:spcAft>
          <a:spcPct val="0"/>
        </a:spcAft>
        <a:buClr>
          <a:srgbClr val="295582"/>
        </a:buClr>
        <a:buChar char="–"/>
        <a:defRPr sz="3000">
          <a:solidFill>
            <a:srgbClr val="666666"/>
          </a:solidFill>
          <a:latin typeface="+mn-lt"/>
          <a:ea typeface="+mn-ea"/>
          <a:cs typeface="+mn-cs"/>
        </a:defRPr>
      </a:lvl3pPr>
      <a:lvl4pPr marL="1527175" indent="-401638" algn="l" defTabSz="642938" rtl="0" eaLnBrk="1" fontAlgn="base" hangingPunct="1">
        <a:spcBef>
          <a:spcPts val="1688"/>
        </a:spcBef>
        <a:spcAft>
          <a:spcPct val="0"/>
        </a:spcAft>
        <a:buClr>
          <a:srgbClr val="295582"/>
        </a:buClr>
        <a:buChar char="›"/>
        <a:defRPr sz="3000">
          <a:solidFill>
            <a:srgbClr val="666666"/>
          </a:solidFill>
          <a:latin typeface="+mn-lt"/>
          <a:ea typeface="+mn-ea"/>
          <a:cs typeface="+mn-cs"/>
        </a:defRPr>
      </a:lvl4pPr>
      <a:lvl5pPr marL="1839913" indent="-401638" algn="l" defTabSz="642938" rtl="0" eaLnBrk="1" fontAlgn="base" hangingPunct="1">
        <a:spcBef>
          <a:spcPts val="1688"/>
        </a:spcBef>
        <a:spcAft>
          <a:spcPct val="0"/>
        </a:spcAft>
        <a:buClr>
          <a:srgbClr val="295582"/>
        </a:buClr>
        <a:buFont typeface="Times" pitchFamily="18" charset="0"/>
        <a:buChar char="•"/>
        <a:defRPr sz="3000">
          <a:solidFill>
            <a:srgbClr val="666666"/>
          </a:solidFill>
          <a:latin typeface="+mn-lt"/>
          <a:ea typeface="+mn-ea"/>
          <a:cs typeface="+mn-cs"/>
        </a:defRPr>
      </a:lvl5pPr>
      <a:lvl6pPr marL="2297113" indent="-401638" algn="l" defTabSz="642938" rtl="0" eaLnBrk="1" fontAlgn="base" hangingPunct="1">
        <a:spcBef>
          <a:spcPts val="1688"/>
        </a:spcBef>
        <a:spcAft>
          <a:spcPct val="0"/>
        </a:spcAft>
        <a:buClr>
          <a:srgbClr val="295582"/>
        </a:buClr>
        <a:buFont typeface="Times" charset="0"/>
        <a:buChar char="•"/>
        <a:defRPr sz="3000">
          <a:solidFill>
            <a:srgbClr val="666666"/>
          </a:solidFill>
          <a:latin typeface="+mn-lt"/>
          <a:ea typeface="+mn-ea"/>
          <a:cs typeface="+mn-cs"/>
        </a:defRPr>
      </a:lvl6pPr>
      <a:lvl7pPr marL="2754313" indent="-401638" algn="l" defTabSz="642938" rtl="0" eaLnBrk="1" fontAlgn="base" hangingPunct="1">
        <a:spcBef>
          <a:spcPts val="1688"/>
        </a:spcBef>
        <a:spcAft>
          <a:spcPct val="0"/>
        </a:spcAft>
        <a:buClr>
          <a:srgbClr val="295582"/>
        </a:buClr>
        <a:buFont typeface="Times" charset="0"/>
        <a:buChar char="•"/>
        <a:defRPr sz="3000">
          <a:solidFill>
            <a:srgbClr val="666666"/>
          </a:solidFill>
          <a:latin typeface="+mn-lt"/>
          <a:ea typeface="+mn-ea"/>
          <a:cs typeface="+mn-cs"/>
        </a:defRPr>
      </a:lvl7pPr>
      <a:lvl8pPr marL="3211513" indent="-401638" algn="l" defTabSz="642938" rtl="0" eaLnBrk="1" fontAlgn="base" hangingPunct="1">
        <a:spcBef>
          <a:spcPts val="1688"/>
        </a:spcBef>
        <a:spcAft>
          <a:spcPct val="0"/>
        </a:spcAft>
        <a:buClr>
          <a:srgbClr val="295582"/>
        </a:buClr>
        <a:buFont typeface="Times" charset="0"/>
        <a:buChar char="•"/>
        <a:defRPr sz="3000">
          <a:solidFill>
            <a:srgbClr val="666666"/>
          </a:solidFill>
          <a:latin typeface="+mn-lt"/>
          <a:ea typeface="+mn-ea"/>
          <a:cs typeface="+mn-cs"/>
        </a:defRPr>
      </a:lvl8pPr>
      <a:lvl9pPr marL="3668713" indent="-401638" algn="l" defTabSz="642938" rtl="0" eaLnBrk="1" fontAlgn="base" hangingPunct="1">
        <a:spcBef>
          <a:spcPts val="1688"/>
        </a:spcBef>
        <a:spcAft>
          <a:spcPct val="0"/>
        </a:spcAft>
        <a:buClr>
          <a:srgbClr val="295582"/>
        </a:buClr>
        <a:buFont typeface="Times" charset="0"/>
        <a:buChar char="•"/>
        <a:defRPr sz="3000">
          <a:solidFill>
            <a:srgbClr val="666666"/>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35.xml"/><Relationship Id="rId1" Type="http://schemas.openxmlformats.org/officeDocument/2006/relationships/video" Target="https://www.youtube.com/embed/b0szwTQte1o?feature=oembed" TargetMode="External"/><Relationship Id="rId4" Type="http://schemas.openxmlformats.org/officeDocument/2006/relationships/hyperlink" Target="https://www.youtube.com/watch?v=b0szwTQte1o&amp;t=6s"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35.xml"/><Relationship Id="rId5" Type="http://schemas.openxmlformats.org/officeDocument/2006/relationships/hyperlink" Target="https://unsplash.com/s/photos/classroom?utm_source=unsplash&amp;utm_medium=referral&amp;utm_content=creditCopyText" TargetMode="External"/><Relationship Id="rId4" Type="http://schemas.openxmlformats.org/officeDocument/2006/relationships/hyperlink" Target="https://unsplash.com/@gautamarora1991?utm_source=unsplash&amp;utm_medium=referral&amp;utm_content=creditCopyText"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diagramColors" Target="../diagrams/colors1.xml"/><Relationship Id="rId11" Type="http://schemas.openxmlformats.org/officeDocument/2006/relationships/image" Target="../media/image21.svg"/><Relationship Id="rId5" Type="http://schemas.openxmlformats.org/officeDocument/2006/relationships/diagramQuickStyle" Target="../diagrams/quickStyle1.xml"/><Relationship Id="rId15" Type="http://schemas.openxmlformats.org/officeDocument/2006/relationships/image" Target="../media/image25.svg"/><Relationship Id="rId10" Type="http://schemas.openxmlformats.org/officeDocument/2006/relationships/image" Target="../media/image20.png"/><Relationship Id="rId4" Type="http://schemas.openxmlformats.org/officeDocument/2006/relationships/diagramLayout" Target="../diagrams/layout1.xml"/><Relationship Id="rId9" Type="http://schemas.openxmlformats.org/officeDocument/2006/relationships/image" Target="../media/image19.sv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8.xml"/><Relationship Id="rId5" Type="http://schemas.openxmlformats.org/officeDocument/2006/relationships/image" Target="../media/image28.png"/><Relationship Id="rId4" Type="http://schemas.openxmlformats.org/officeDocument/2006/relationships/image" Target="../media/image27.png"/></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36.jpe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jpeg"/><Relationship Id="rId9"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B7A90A67-2DCF-A3AA-FE76-16383B76104E}"/>
              </a:ext>
            </a:extLst>
          </p:cNvPr>
          <p:cNvPicPr>
            <a:picLocks noRot="1" noChangeAspect="1"/>
          </p:cNvPicPr>
          <p:nvPr>
            <a:videoFile r:link="rId1"/>
          </p:nvPr>
        </p:nvPicPr>
        <p:blipFill>
          <a:blip r:embed="rId3"/>
          <a:stretch>
            <a:fillRect/>
          </a:stretch>
        </p:blipFill>
        <p:spPr>
          <a:xfrm>
            <a:off x="1742779" y="1234525"/>
            <a:ext cx="8706442" cy="4919140"/>
          </a:xfrm>
          <a:prstGeom prst="rect">
            <a:avLst/>
          </a:prstGeom>
          <a:noFill/>
        </p:spPr>
      </p:pic>
      <p:sp>
        <p:nvSpPr>
          <p:cNvPr id="6" name="TextBox 5">
            <a:extLst>
              <a:ext uri="{FF2B5EF4-FFF2-40B4-BE49-F238E27FC236}">
                <a16:creationId xmlns:a16="http://schemas.microsoft.com/office/drawing/2014/main" id="{9163AED0-AC37-2460-6152-527F31C46820}"/>
              </a:ext>
            </a:extLst>
          </p:cNvPr>
          <p:cNvSpPr txBox="1"/>
          <p:nvPr/>
        </p:nvSpPr>
        <p:spPr>
          <a:xfrm>
            <a:off x="0" y="6467225"/>
            <a:ext cx="860713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rgbClr val="828383">
                    <a:lumMod val="60000"/>
                    <a:lumOff val="40000"/>
                  </a:srgbClr>
                </a:solidFill>
                <a:latin typeface="Futura Medium" panose="020B0602020204020303" pitchFamily="34" charset="-79"/>
                <a:cs typeface="Futura Medium" panose="020B0602020204020303" pitchFamily="34" charset="-79"/>
                <a:hlinkClick r:id="rId4"/>
              </a:rPr>
              <a:t>PLL City Network Video</a:t>
            </a:r>
            <a:endParaRPr kumimoji="0" lang="en-US" sz="1200" b="0" i="0" u="none" strike="noStrike" kern="1200" cap="none" spc="0" normalizeH="0" baseline="0" noProof="0">
              <a:ln>
                <a:noFill/>
              </a:ln>
              <a:solidFill>
                <a:srgbClr val="828383">
                  <a:lumMod val="60000"/>
                  <a:lumOff val="40000"/>
                </a:srgbClr>
              </a:solidFill>
              <a:effectLst/>
              <a:uLnTx/>
              <a:uFillTx/>
              <a:latin typeface="Futura Medium" panose="020B0602020204020303" pitchFamily="34" charset="-79"/>
              <a:ea typeface="+mn-ea"/>
              <a:cs typeface="Futura Medium" panose="020B0602020204020303" pitchFamily="34" charset="-79"/>
            </a:endParaRPr>
          </a:p>
        </p:txBody>
      </p:sp>
    </p:spTree>
    <p:extLst>
      <p:ext uri="{BB962C8B-B14F-4D97-AF65-F5344CB8AC3E}">
        <p14:creationId xmlns:p14="http://schemas.microsoft.com/office/powerpoint/2010/main" val="8109528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5ADC-B5E2-FD42-89E1-521C3B2403B6}"/>
              </a:ext>
            </a:extLst>
          </p:cNvPr>
          <p:cNvSpPr>
            <a:spLocks noGrp="1"/>
          </p:cNvSpPr>
          <p:nvPr>
            <p:ph type="title"/>
          </p:nvPr>
        </p:nvSpPr>
        <p:spPr>
          <a:xfrm>
            <a:off x="1727199" y="1041406"/>
            <a:ext cx="4789714" cy="1193794"/>
          </a:xfrm>
        </p:spPr>
        <p:txBody>
          <a:bodyPr/>
          <a:lstStyle/>
          <a:p>
            <a:r>
              <a:rPr lang="en-US" sz="2800" b="1" dirty="0"/>
              <a:t>Key learnings:</a:t>
            </a:r>
            <a:br>
              <a:rPr lang="en-US" sz="2800" b="1" dirty="0">
                <a:solidFill>
                  <a:srgbClr val="003A70"/>
                </a:solidFill>
              </a:rPr>
            </a:br>
            <a:br>
              <a:rPr lang="en-US" sz="2800" b="1" dirty="0">
                <a:solidFill>
                  <a:srgbClr val="003A70"/>
                </a:solidFill>
              </a:rPr>
            </a:br>
            <a:endParaRPr lang="en-US" sz="2800" b="1" dirty="0">
              <a:solidFill>
                <a:srgbClr val="003A70"/>
              </a:solidFill>
            </a:endParaRPr>
          </a:p>
        </p:txBody>
      </p:sp>
      <p:sp>
        <p:nvSpPr>
          <p:cNvPr id="7" name="TextBox 6">
            <a:extLst>
              <a:ext uri="{FF2B5EF4-FFF2-40B4-BE49-F238E27FC236}">
                <a16:creationId xmlns:a16="http://schemas.microsoft.com/office/drawing/2014/main" id="{F4D0E318-3688-42C4-A921-1B2B86C07E90}"/>
              </a:ext>
            </a:extLst>
          </p:cNvPr>
          <p:cNvSpPr txBox="1"/>
          <p:nvPr/>
        </p:nvSpPr>
        <p:spPr>
          <a:xfrm>
            <a:off x="595087" y="1638303"/>
            <a:ext cx="5283198" cy="4678204"/>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rgbClr val="295582"/>
                </a:solidFill>
                <a:effectLst/>
                <a:latin typeface="Georgia" panose="02040502050405020303" pitchFamily="18" charset="0"/>
              </a:rPr>
              <a:t>Roles and responsibilities in facilitating PLL vary from city to city.</a:t>
            </a:r>
          </a:p>
          <a:p>
            <a:pPr marL="285750" indent="-285750">
              <a:buFont typeface="Arial" panose="020B0604020202020204" pitchFamily="34" charset="0"/>
              <a:buChar char="•"/>
            </a:pPr>
            <a:endParaRPr lang="en-US" sz="2000" dirty="0">
              <a:solidFill>
                <a:srgbClr val="295582"/>
              </a:solidFill>
              <a:latin typeface="Georgia" panose="02040502050405020303" pitchFamily="18" charset="0"/>
            </a:endParaRPr>
          </a:p>
          <a:p>
            <a:pPr marL="285750" indent="-285750">
              <a:buFont typeface="Arial" panose="020B0604020202020204" pitchFamily="34" charset="0"/>
              <a:buChar char="•"/>
            </a:pPr>
            <a:r>
              <a:rPr lang="en-US" sz="2000" dirty="0">
                <a:solidFill>
                  <a:srgbClr val="295582"/>
                </a:solidFill>
                <a:latin typeface="Georgia" panose="02040502050405020303" pitchFamily="18" charset="0"/>
              </a:rPr>
              <a:t>PLL can materialize for different lengths of time—from seasonal or annual events to permanent installations.</a:t>
            </a:r>
          </a:p>
          <a:p>
            <a:endParaRPr lang="en-US" sz="2000" dirty="0">
              <a:solidFill>
                <a:srgbClr val="295582"/>
              </a:solidFill>
              <a:latin typeface="Georgia" panose="02040502050405020303" pitchFamily="18" charset="0"/>
            </a:endParaRPr>
          </a:p>
          <a:p>
            <a:pPr marL="285750" indent="-285750">
              <a:buFont typeface="Arial" panose="020B0604020202020204" pitchFamily="34" charset="0"/>
              <a:buChar char="•"/>
            </a:pPr>
            <a:r>
              <a:rPr lang="en-US" sz="2000" dirty="0">
                <a:solidFill>
                  <a:srgbClr val="295582"/>
                </a:solidFill>
                <a:effectLst/>
                <a:latin typeface="Georgia" panose="02040502050405020303" pitchFamily="18" charset="0"/>
              </a:rPr>
              <a:t>PLL events can build momentum and catalyze a city’s movement by sustaining collaborations throughout the year.</a:t>
            </a:r>
          </a:p>
          <a:p>
            <a:pPr marL="285750" indent="-285750">
              <a:buFont typeface="Arial" panose="020B0604020202020204" pitchFamily="34" charset="0"/>
              <a:buChar char="•"/>
            </a:pPr>
            <a:endParaRPr lang="en-US" sz="2000" dirty="0">
              <a:solidFill>
                <a:srgbClr val="295582"/>
              </a:solidFill>
              <a:effectLst/>
              <a:latin typeface="Georgia" panose="02040502050405020303" pitchFamily="18" charset="0"/>
            </a:endParaRPr>
          </a:p>
          <a:p>
            <a:pPr marL="285750" indent="-285750">
              <a:buFont typeface="Arial" panose="020B0604020202020204" pitchFamily="34" charset="0"/>
              <a:buChar char="•"/>
            </a:pPr>
            <a:r>
              <a:rPr lang="en-US" sz="2000" dirty="0">
                <a:solidFill>
                  <a:srgbClr val="295582"/>
                </a:solidFill>
                <a:effectLst/>
                <a:latin typeface="Georgia" panose="02040502050405020303" pitchFamily="18" charset="0"/>
              </a:rPr>
              <a:t>PLL initiatives can reclaim public spaces for children and families, making safe play and playful learning more accessible.</a:t>
            </a:r>
          </a:p>
          <a:p>
            <a:pPr marL="285750" indent="-285750">
              <a:buFont typeface="Arial" panose="020B0604020202020204" pitchFamily="34" charset="0"/>
              <a:buChar char="•"/>
            </a:pPr>
            <a:endParaRPr lang="en-US" dirty="0"/>
          </a:p>
        </p:txBody>
      </p:sp>
      <p:pic>
        <p:nvPicPr>
          <p:cNvPr id="1026" name="Picture 2">
            <a:extLst>
              <a:ext uri="{FF2B5EF4-FFF2-40B4-BE49-F238E27FC236}">
                <a16:creationId xmlns:a16="http://schemas.microsoft.com/office/drawing/2014/main" id="{8E8FB986-4CE9-4F61-843F-B44458491B5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046514"/>
            <a:ext cx="6096000" cy="341358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A325182-10FF-4022-9578-00A01212DCF9}"/>
              </a:ext>
            </a:extLst>
          </p:cNvPr>
          <p:cNvSpPr txBox="1"/>
          <p:nvPr/>
        </p:nvSpPr>
        <p:spPr>
          <a:xfrm>
            <a:off x="11132457" y="5460099"/>
            <a:ext cx="6096000" cy="246221"/>
          </a:xfrm>
          <a:prstGeom prst="rect">
            <a:avLst/>
          </a:prstGeom>
          <a:noFill/>
        </p:spPr>
        <p:txBody>
          <a:bodyPr wrap="square">
            <a:spAutoFit/>
          </a:bodyPr>
          <a:lstStyle/>
          <a:p>
            <a:r>
              <a:rPr lang="en-US" sz="1000" b="0" i="1" dirty="0">
                <a:solidFill>
                  <a:srgbClr val="101010"/>
                </a:solidFill>
                <a:effectLst/>
                <a:latin typeface="PT Serif" panose="020A0603040505020204" pitchFamily="18" charset="0"/>
              </a:rPr>
              <a:t>Credit: Urban95</a:t>
            </a:r>
            <a:endParaRPr lang="en-US" sz="1000" dirty="0"/>
          </a:p>
        </p:txBody>
      </p:sp>
    </p:spTree>
    <p:extLst>
      <p:ext uri="{BB962C8B-B14F-4D97-AF65-F5344CB8AC3E}">
        <p14:creationId xmlns:p14="http://schemas.microsoft.com/office/powerpoint/2010/main" val="396949765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A87BB93-E889-DF42-B3F2-7D7F4EBE82C8}"/>
              </a:ext>
            </a:extLst>
          </p:cNvPr>
          <p:cNvSpPr>
            <a:spLocks noGrp="1"/>
          </p:cNvSpPr>
          <p:nvPr>
            <p:ph type="title"/>
          </p:nvPr>
        </p:nvSpPr>
        <p:spPr>
          <a:xfrm>
            <a:off x="1191684" y="857250"/>
            <a:ext cx="9810749" cy="1036638"/>
          </a:xfrm>
        </p:spPr>
        <p:txBody>
          <a:bodyPr wrap="square" anchor="ctr">
            <a:normAutofit fontScale="90000"/>
          </a:bodyPr>
          <a:lstStyle/>
          <a:p>
            <a:r>
              <a:rPr lang="en-US" sz="3900"/>
              <a:t>Transforming cities into playful learning spaces</a:t>
            </a:r>
          </a:p>
        </p:txBody>
      </p:sp>
      <p:pic>
        <p:nvPicPr>
          <p:cNvPr id="5" name="Content Placeholder 4" descr="A person riding a skateboard on a ramp&#10;&#10;Description automatically generated with low confidence">
            <a:extLst>
              <a:ext uri="{FF2B5EF4-FFF2-40B4-BE49-F238E27FC236}">
                <a16:creationId xmlns:a16="http://schemas.microsoft.com/office/drawing/2014/main" id="{03684EA5-90B4-9A4E-A510-92700D246B9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8391" r="1" b="10230"/>
          <a:stretch/>
        </p:blipFill>
        <p:spPr>
          <a:xfrm>
            <a:off x="1191684" y="1946275"/>
            <a:ext cx="9810749" cy="4019550"/>
          </a:xfrm>
          <a:noFill/>
        </p:spPr>
      </p:pic>
    </p:spTree>
    <p:extLst>
      <p:ext uri="{BB962C8B-B14F-4D97-AF65-F5344CB8AC3E}">
        <p14:creationId xmlns:p14="http://schemas.microsoft.com/office/powerpoint/2010/main" val="34289451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F5ADC-B5E2-FD42-89E1-521C3B2403B6}"/>
              </a:ext>
            </a:extLst>
          </p:cNvPr>
          <p:cNvSpPr>
            <a:spLocks noGrp="1"/>
          </p:cNvSpPr>
          <p:nvPr>
            <p:ph type="title"/>
          </p:nvPr>
        </p:nvSpPr>
        <p:spPr>
          <a:xfrm>
            <a:off x="319314" y="1346206"/>
            <a:ext cx="4789714" cy="4165588"/>
          </a:xfrm>
        </p:spPr>
        <p:txBody>
          <a:bodyPr/>
          <a:lstStyle/>
          <a:p>
            <a:r>
              <a:rPr lang="en-US" sz="2800" dirty="0"/>
              <a:t>Policymakers have focused on improving formal learning environments…but this ignores the 80% of waking hours children spend outsides of school</a:t>
            </a:r>
          </a:p>
        </p:txBody>
      </p:sp>
      <p:pic>
        <p:nvPicPr>
          <p:cNvPr id="6" name="Content Placeholder 5">
            <a:extLst>
              <a:ext uri="{FF2B5EF4-FFF2-40B4-BE49-F238E27FC236}">
                <a16:creationId xmlns:a16="http://schemas.microsoft.com/office/drawing/2014/main" id="{1F041151-A87F-6346-BE3B-79293C5EDFFD}"/>
              </a:ext>
            </a:extLst>
          </p:cNvPr>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1733" b="16124"/>
          <a:stretch/>
        </p:blipFill>
        <p:spPr>
          <a:xfrm>
            <a:off x="5286165" y="1414022"/>
            <a:ext cx="6905835" cy="4420899"/>
          </a:xfr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84D272BC-F069-C541-8B56-C4950EC67E43}"/>
              </a:ext>
            </a:extLst>
          </p:cNvPr>
          <p:cNvSpPr/>
          <p:nvPr/>
        </p:nvSpPr>
        <p:spPr>
          <a:xfrm>
            <a:off x="7086604" y="6400802"/>
            <a:ext cx="2350323" cy="261610"/>
          </a:xfrm>
          <a:prstGeom prst="rect">
            <a:avLst/>
          </a:prstGeom>
        </p:spPr>
        <p:txBody>
          <a:bodyPr wrap="none">
            <a:spAutoFit/>
          </a:bodyPr>
          <a:lstStyle/>
          <a:p>
            <a:r>
              <a:rPr lang="en-US" sz="1100">
                <a:solidFill>
                  <a:srgbClr val="295582"/>
                </a:solidFill>
                <a:latin typeface="Candara" panose="020E0502030303020204" pitchFamily="34" charset="0"/>
              </a:rPr>
              <a:t>Photo by </a:t>
            </a:r>
            <a:r>
              <a:rPr lang="en-US" sz="1100">
                <a:solidFill>
                  <a:srgbClr val="295582"/>
                </a:solidFill>
                <a:latin typeface="Candara" panose="020E0502030303020204" pitchFamily="34" charset="0"/>
                <a:hlinkClick r:id="rId4">
                  <a:extLst>
                    <a:ext uri="{A12FA001-AC4F-418D-AE19-62706E023703}">
                      <ahyp:hlinkClr xmlns:ahyp="http://schemas.microsoft.com/office/drawing/2018/hyperlinkcolor" val="tx"/>
                    </a:ext>
                  </a:extLst>
                </a:hlinkClick>
              </a:rPr>
              <a:t>Gautam Arora</a:t>
            </a:r>
            <a:r>
              <a:rPr lang="en-US" sz="1100">
                <a:solidFill>
                  <a:srgbClr val="295582"/>
                </a:solidFill>
                <a:latin typeface="Candara" panose="020E0502030303020204" pitchFamily="34" charset="0"/>
              </a:rPr>
              <a:t> on </a:t>
            </a:r>
            <a:r>
              <a:rPr lang="en-US" sz="1100">
                <a:solidFill>
                  <a:srgbClr val="295582"/>
                </a:solidFill>
                <a:latin typeface="Candara" panose="020E0502030303020204" pitchFamily="34" charset="0"/>
                <a:hlinkClick r:id="rId5">
                  <a:extLst>
                    <a:ext uri="{A12FA001-AC4F-418D-AE19-62706E023703}">
                      <ahyp:hlinkClr xmlns:ahyp="http://schemas.microsoft.com/office/drawing/2018/hyperlinkcolor" val="tx"/>
                    </a:ext>
                  </a:extLst>
                </a:hlinkClick>
              </a:rPr>
              <a:t>Unsplash</a:t>
            </a:r>
            <a:endParaRPr lang="en-US" sz="1100">
              <a:solidFill>
                <a:srgbClr val="295582"/>
              </a:solidFill>
              <a:latin typeface="Candara" panose="020E0502030303020204" pitchFamily="34" charset="0"/>
            </a:endParaRPr>
          </a:p>
        </p:txBody>
      </p:sp>
    </p:spTree>
    <p:extLst>
      <p:ext uri="{BB962C8B-B14F-4D97-AF65-F5344CB8AC3E}">
        <p14:creationId xmlns:p14="http://schemas.microsoft.com/office/powerpoint/2010/main" val="427426904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B5865-AA13-B1C6-2CAE-0A1A55C8E022}"/>
              </a:ext>
            </a:extLst>
          </p:cNvPr>
          <p:cNvSpPr txBox="1">
            <a:spLocks/>
          </p:cNvSpPr>
          <p:nvPr/>
        </p:nvSpPr>
        <p:spPr>
          <a:xfrm>
            <a:off x="1460324" y="1655818"/>
            <a:ext cx="5098308" cy="2624308"/>
          </a:xfrm>
          <a:prstGeom prst="rect">
            <a:avLst/>
          </a:prstGeom>
        </p:spPr>
        <p:txBody>
          <a:bodyPr/>
          <a:lstStyle>
            <a:lvl1pPr algn="l" defTabSz="642923" rtl="0" eaLnBrk="1" fontAlgn="base" hangingPunct="1">
              <a:spcBef>
                <a:spcPct val="0"/>
              </a:spcBef>
              <a:spcAft>
                <a:spcPct val="0"/>
              </a:spcAft>
              <a:defRPr sz="4200">
                <a:solidFill>
                  <a:srgbClr val="295582"/>
                </a:solidFill>
                <a:latin typeface="+mj-lt"/>
                <a:ea typeface="+mj-ea"/>
                <a:cs typeface="+mj-cs"/>
              </a:defRPr>
            </a:lvl1pPr>
            <a:lvl2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2pPr>
            <a:lvl3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3pPr>
            <a:lvl4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4pPr>
            <a:lvl5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5pPr>
            <a:lvl6pPr marL="457189"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6pPr>
            <a:lvl7pPr marL="914377"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7pPr>
            <a:lvl8pPr marL="1371566"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8pPr>
            <a:lvl9pPr marL="1828754"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9pPr>
          </a:lstStyle>
          <a:p>
            <a:pPr algn="ctr"/>
            <a:r>
              <a:rPr lang="en-US" sz="4000" dirty="0"/>
              <a:t>What if we transformed community spaces into joyful learning opportunities? </a:t>
            </a:r>
            <a:endParaRPr lang="en-US" sz="4000" kern="0" dirty="0"/>
          </a:p>
        </p:txBody>
      </p:sp>
      <p:pic>
        <p:nvPicPr>
          <p:cNvPr id="3" name="Picture 2" descr="A picture containing text, grass, outdoor, park&#10;&#10;Description automatically generated">
            <a:extLst>
              <a:ext uri="{FF2B5EF4-FFF2-40B4-BE49-F238E27FC236}">
                <a16:creationId xmlns:a16="http://schemas.microsoft.com/office/drawing/2014/main" id="{DBCEB389-A077-6ACF-9B59-6CDE60EC08A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97953" y="884675"/>
            <a:ext cx="3535733" cy="3638281"/>
          </a:xfrm>
          <a:prstGeom prst="rect">
            <a:avLst/>
          </a:prstGeom>
        </p:spPr>
      </p:pic>
      <p:pic>
        <p:nvPicPr>
          <p:cNvPr id="4" name="Picture 3">
            <a:extLst>
              <a:ext uri="{FF2B5EF4-FFF2-40B4-BE49-F238E27FC236}">
                <a16:creationId xmlns:a16="http://schemas.microsoft.com/office/drawing/2014/main" id="{2B60B97F-1075-C5B0-AC20-BD39C5883119}"/>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6436711" y="2971476"/>
            <a:ext cx="3707188" cy="3638281"/>
          </a:xfrm>
          <a:prstGeom prst="ellipse">
            <a:avLst/>
          </a:prstGeom>
          <a:ln w="12700">
            <a:noFill/>
          </a:ln>
        </p:spPr>
      </p:pic>
    </p:spTree>
    <p:extLst>
      <p:ext uri="{BB962C8B-B14F-4D97-AF65-F5344CB8AC3E}">
        <p14:creationId xmlns:p14="http://schemas.microsoft.com/office/powerpoint/2010/main" val="387087293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C31A909-6989-47E9-9190-E4736961789C}"/>
              </a:ext>
            </a:extLst>
          </p:cNvPr>
          <p:cNvGrpSpPr/>
          <p:nvPr/>
        </p:nvGrpSpPr>
        <p:grpSpPr>
          <a:xfrm>
            <a:off x="2743200" y="1981200"/>
            <a:ext cx="6858000" cy="4114800"/>
            <a:chOff x="1219200" y="2133600"/>
            <a:chExt cx="6858000" cy="4114800"/>
          </a:xfrm>
        </p:grpSpPr>
        <p:sp>
          <p:nvSpPr>
            <p:cNvPr id="6" name="Oval 5">
              <a:extLst>
                <a:ext uri="{FF2B5EF4-FFF2-40B4-BE49-F238E27FC236}">
                  <a16:creationId xmlns:a16="http://schemas.microsoft.com/office/drawing/2014/main" id="{3158447E-D7C8-4B8E-9884-DCEFFCD1BBFE}"/>
                </a:ext>
              </a:extLst>
            </p:cNvPr>
            <p:cNvSpPr/>
            <p:nvPr/>
          </p:nvSpPr>
          <p:spPr bwMode="auto">
            <a:xfrm>
              <a:off x="3962400" y="2133600"/>
              <a:ext cx="4114800" cy="4114800"/>
            </a:xfrm>
            <a:prstGeom prst="ellipse">
              <a:avLst/>
            </a:prstGeom>
            <a:solidFill>
              <a:srgbClr val="6666FF"/>
            </a:solidFill>
            <a:ln w="25400" cap="flat" cmpd="sng" algn="ctr">
              <a:solidFill>
                <a:srgbClr val="6666FF"/>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642938" fontAlgn="base">
                <a:spcBef>
                  <a:spcPct val="0"/>
                </a:spcBef>
                <a:spcAft>
                  <a:spcPct val="0"/>
                </a:spcAft>
              </a:pPr>
              <a:endParaRPr lang="en-US" sz="3000">
                <a:solidFill>
                  <a:srgbClr val="000000"/>
                </a:solidFill>
                <a:latin typeface="Gill Sans" charset="0"/>
                <a:ea typeface="ヒラギノ角ゴ Pro W3" charset="-128"/>
                <a:cs typeface="ヒラギノ角ゴ Pro W3" charset="-128"/>
                <a:sym typeface="Gill Sans" charset="0"/>
              </a:endParaRPr>
            </a:p>
          </p:txBody>
        </p:sp>
        <p:sp>
          <p:nvSpPr>
            <p:cNvPr id="7" name="Oval 6">
              <a:extLst>
                <a:ext uri="{FF2B5EF4-FFF2-40B4-BE49-F238E27FC236}">
                  <a16:creationId xmlns:a16="http://schemas.microsoft.com/office/drawing/2014/main" id="{E3539876-33A9-4E22-A68F-FC5F22BCD3A0}"/>
                </a:ext>
              </a:extLst>
            </p:cNvPr>
            <p:cNvSpPr/>
            <p:nvPr/>
          </p:nvSpPr>
          <p:spPr bwMode="auto">
            <a:xfrm>
              <a:off x="1219200" y="2133600"/>
              <a:ext cx="4114800" cy="4114800"/>
            </a:xfrm>
            <a:prstGeom prst="ellipse">
              <a:avLst/>
            </a:prstGeom>
            <a:solidFill>
              <a:srgbClr val="009999"/>
            </a:solidFill>
            <a:ln w="25400" cap="flat" cmpd="sng" algn="ctr">
              <a:solidFill>
                <a:srgbClr val="009999"/>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defTabSz="642938" fontAlgn="base">
                <a:spcBef>
                  <a:spcPct val="0"/>
                </a:spcBef>
                <a:spcAft>
                  <a:spcPct val="0"/>
                </a:spcAft>
              </a:pPr>
              <a:endParaRPr lang="en-US" sz="3000">
                <a:solidFill>
                  <a:srgbClr val="000000"/>
                </a:solidFill>
                <a:latin typeface="Gill Sans" charset="0"/>
                <a:ea typeface="ヒラギノ角ゴ Pro W3" charset="-128"/>
                <a:cs typeface="ヒラギノ角ゴ Pro W3" charset="-128"/>
                <a:sym typeface="Gill Sans" charset="0"/>
              </a:endParaRPr>
            </a:p>
          </p:txBody>
        </p:sp>
        <p:sp>
          <p:nvSpPr>
            <p:cNvPr id="8" name="TextBox 7">
              <a:extLst>
                <a:ext uri="{FF2B5EF4-FFF2-40B4-BE49-F238E27FC236}">
                  <a16:creationId xmlns:a16="http://schemas.microsoft.com/office/drawing/2014/main" id="{E9AA4848-3BEB-408A-8104-3F08953854F4}"/>
                </a:ext>
              </a:extLst>
            </p:cNvPr>
            <p:cNvSpPr txBox="1"/>
            <p:nvPr/>
          </p:nvSpPr>
          <p:spPr>
            <a:xfrm>
              <a:off x="1743686" y="3657600"/>
              <a:ext cx="2053206" cy="584775"/>
            </a:xfrm>
            <a:prstGeom prst="rect">
              <a:avLst/>
            </a:prstGeom>
            <a:noFill/>
          </p:spPr>
          <p:txBody>
            <a:bodyPr wrap="square" rtlCol="0">
              <a:spAutoFit/>
            </a:bodyPr>
            <a:lstStyle/>
            <a:p>
              <a:r>
                <a:rPr lang="en-US" sz="3200" b="1">
                  <a:solidFill>
                    <a:srgbClr val="FFFFFF"/>
                  </a:solidFill>
                  <a:latin typeface="Candara" panose="020E0502030303020204" pitchFamily="34" charset="0"/>
                  <a:ea typeface="ヒラギノ角ゴ Pro W3"/>
                </a:rPr>
                <a:t>Education</a:t>
              </a:r>
              <a:endParaRPr lang="en-US" b="1">
                <a:solidFill>
                  <a:srgbClr val="FFFFFF"/>
                </a:solidFill>
                <a:latin typeface="Candara" panose="020E0502030303020204" pitchFamily="34" charset="0"/>
                <a:ea typeface="ヒラギノ角ゴ Pro W3"/>
              </a:endParaRPr>
            </a:p>
          </p:txBody>
        </p:sp>
        <p:sp>
          <p:nvSpPr>
            <p:cNvPr id="9" name="TextBox 8">
              <a:extLst>
                <a:ext uri="{FF2B5EF4-FFF2-40B4-BE49-F238E27FC236}">
                  <a16:creationId xmlns:a16="http://schemas.microsoft.com/office/drawing/2014/main" id="{CCA2B3D8-A303-45D4-A353-0450F9F7E3B2}"/>
                </a:ext>
              </a:extLst>
            </p:cNvPr>
            <p:cNvSpPr txBox="1"/>
            <p:nvPr/>
          </p:nvSpPr>
          <p:spPr>
            <a:xfrm>
              <a:off x="5444105" y="3657601"/>
              <a:ext cx="2522989" cy="584775"/>
            </a:xfrm>
            <a:prstGeom prst="rect">
              <a:avLst/>
            </a:prstGeom>
            <a:noFill/>
          </p:spPr>
          <p:txBody>
            <a:bodyPr wrap="square" rtlCol="0">
              <a:spAutoFit/>
            </a:bodyPr>
            <a:lstStyle/>
            <a:p>
              <a:r>
                <a:rPr lang="en-US" sz="3200" b="1">
                  <a:solidFill>
                    <a:srgbClr val="FFFFFF"/>
                  </a:solidFill>
                  <a:latin typeface="Candara" panose="020E0502030303020204" pitchFamily="34" charset="0"/>
                  <a:ea typeface="ヒラギノ角ゴ Pro W3"/>
                </a:rPr>
                <a:t>Placemaking</a:t>
              </a:r>
            </a:p>
          </p:txBody>
        </p:sp>
        <p:pic>
          <p:nvPicPr>
            <p:cNvPr id="10" name="Graphic 9" descr="Cycling">
              <a:extLst>
                <a:ext uri="{FF2B5EF4-FFF2-40B4-BE49-F238E27FC236}">
                  <a16:creationId xmlns:a16="http://schemas.microsoft.com/office/drawing/2014/main" id="{9C663B65-01BC-454E-8B32-2FE8EF4AB76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40092" y="4648200"/>
              <a:ext cx="584775" cy="584775"/>
            </a:xfrm>
            <a:prstGeom prst="rect">
              <a:avLst/>
            </a:prstGeom>
            <a:effectLst>
              <a:outerShdw blurRad="50800" dist="38100" dir="2700000" algn="tl" rotWithShape="0">
                <a:prstClr val="black">
                  <a:alpha val="40000"/>
                </a:prstClr>
              </a:outerShdw>
            </a:effectLst>
          </p:spPr>
        </p:pic>
        <p:pic>
          <p:nvPicPr>
            <p:cNvPr id="11" name="Graphic 10" descr="Mathematics">
              <a:extLst>
                <a:ext uri="{FF2B5EF4-FFF2-40B4-BE49-F238E27FC236}">
                  <a16:creationId xmlns:a16="http://schemas.microsoft.com/office/drawing/2014/main" id="{03084837-DDC8-481E-AE5B-E8CF93BC14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994443" y="4242375"/>
              <a:ext cx="914400" cy="914400"/>
            </a:xfrm>
            <a:prstGeom prst="rect">
              <a:avLst/>
            </a:prstGeom>
            <a:effectLst>
              <a:outerShdw blurRad="50800" dist="38100" dir="2700000" algn="tl" rotWithShape="0">
                <a:prstClr val="black">
                  <a:alpha val="40000"/>
                </a:prstClr>
              </a:outerShdw>
            </a:effectLst>
          </p:spPr>
        </p:pic>
        <p:pic>
          <p:nvPicPr>
            <p:cNvPr id="12" name="Graphic 11" descr="Dice">
              <a:extLst>
                <a:ext uri="{FF2B5EF4-FFF2-40B4-BE49-F238E27FC236}">
                  <a16:creationId xmlns:a16="http://schemas.microsoft.com/office/drawing/2014/main" id="{018883C1-8777-4731-8BAF-8B017D60BBD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20426872">
              <a:off x="2814446" y="4247611"/>
              <a:ext cx="914400" cy="914400"/>
            </a:xfrm>
            <a:prstGeom prst="rect">
              <a:avLst/>
            </a:prstGeom>
            <a:effectLst>
              <a:outerShdw blurRad="50800" dist="38100" dir="2700000" algn="tl" rotWithShape="0">
                <a:prstClr val="black">
                  <a:alpha val="40000"/>
                </a:prstClr>
              </a:outerShdw>
            </a:effectLst>
          </p:spPr>
        </p:pic>
        <p:sp>
          <p:nvSpPr>
            <p:cNvPr id="13" name="Freeform: Shape 3">
              <a:extLst>
                <a:ext uri="{FF2B5EF4-FFF2-40B4-BE49-F238E27FC236}">
                  <a16:creationId xmlns:a16="http://schemas.microsoft.com/office/drawing/2014/main" id="{781195E7-9AF2-4C51-934D-E313E7809255}"/>
                </a:ext>
              </a:extLst>
            </p:cNvPr>
            <p:cNvSpPr/>
            <p:nvPr/>
          </p:nvSpPr>
          <p:spPr bwMode="auto">
            <a:xfrm>
              <a:off x="3962400" y="2660581"/>
              <a:ext cx="1371600" cy="3060841"/>
            </a:xfrm>
            <a:custGeom>
              <a:avLst/>
              <a:gdLst>
                <a:gd name="connsiteX0" fmla="*/ 685800 w 1371600"/>
                <a:gd name="connsiteY0" fmla="*/ 0 h 3060841"/>
                <a:gd name="connsiteX1" fmla="*/ 769002 w 1371600"/>
                <a:gd name="connsiteY1" fmla="*/ 75619 h 3060841"/>
                <a:gd name="connsiteX2" fmla="*/ 1371600 w 1371600"/>
                <a:gd name="connsiteY2" fmla="*/ 1530420 h 3060841"/>
                <a:gd name="connsiteX3" fmla="*/ 769002 w 1371600"/>
                <a:gd name="connsiteY3" fmla="*/ 2985222 h 3060841"/>
                <a:gd name="connsiteX4" fmla="*/ 685800 w 1371600"/>
                <a:gd name="connsiteY4" fmla="*/ 3060841 h 3060841"/>
                <a:gd name="connsiteX5" fmla="*/ 602599 w 1371600"/>
                <a:gd name="connsiteY5" fmla="*/ 2985222 h 3060841"/>
                <a:gd name="connsiteX6" fmla="*/ 0 w 1371600"/>
                <a:gd name="connsiteY6" fmla="*/ 1530420 h 3060841"/>
                <a:gd name="connsiteX7" fmla="*/ 602599 w 1371600"/>
                <a:gd name="connsiteY7" fmla="*/ 75619 h 3060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600" h="3060841">
                  <a:moveTo>
                    <a:pt x="685800" y="0"/>
                  </a:moveTo>
                  <a:lnTo>
                    <a:pt x="769002" y="75619"/>
                  </a:lnTo>
                  <a:cubicBezTo>
                    <a:pt x="1141318" y="447935"/>
                    <a:pt x="1371600" y="962285"/>
                    <a:pt x="1371600" y="1530420"/>
                  </a:cubicBezTo>
                  <a:cubicBezTo>
                    <a:pt x="1371600" y="2098556"/>
                    <a:pt x="1141318" y="2612906"/>
                    <a:pt x="769002" y="2985222"/>
                  </a:cubicBezTo>
                  <a:lnTo>
                    <a:pt x="685800" y="3060841"/>
                  </a:lnTo>
                  <a:lnTo>
                    <a:pt x="602599" y="2985222"/>
                  </a:lnTo>
                  <a:cubicBezTo>
                    <a:pt x="230282" y="2612906"/>
                    <a:pt x="0" y="2098556"/>
                    <a:pt x="0" y="1530420"/>
                  </a:cubicBezTo>
                  <a:cubicBezTo>
                    <a:pt x="0" y="962285"/>
                    <a:pt x="230282" y="447935"/>
                    <a:pt x="602599" y="75619"/>
                  </a:cubicBezTo>
                  <a:close/>
                </a:path>
              </a:pathLst>
            </a:custGeom>
            <a:solidFill>
              <a:schemeClr val="accent3">
                <a:lumMod val="65000"/>
              </a:schemeClr>
            </a:solidFill>
            <a:ln w="25400" cap="flat" cmpd="sng" algn="ctr">
              <a:solidFill>
                <a:schemeClr val="accent3">
                  <a:lumMod val="65000"/>
                </a:schemeClr>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prstTxWarp prst="textNoShape">
                <a:avLst/>
              </a:prstTxWarp>
              <a:noAutofit/>
            </a:bodyPr>
            <a:lstStyle/>
            <a:p>
              <a:pPr algn="ctr" defTabSz="642938" fontAlgn="base">
                <a:spcBef>
                  <a:spcPct val="0"/>
                </a:spcBef>
                <a:spcAft>
                  <a:spcPct val="0"/>
                </a:spcAft>
              </a:pPr>
              <a:endParaRPr lang="en-US" sz="3000">
                <a:solidFill>
                  <a:srgbClr val="000000"/>
                </a:solidFill>
                <a:latin typeface="Gill Sans" charset="0"/>
                <a:ea typeface="ヒラギノ角ゴ Pro W3" charset="-128"/>
                <a:cs typeface="ヒラギノ角ゴ Pro W3" charset="-128"/>
                <a:sym typeface="Gill Sans" charset="0"/>
              </a:endParaRPr>
            </a:p>
          </p:txBody>
        </p:sp>
        <p:sp>
          <p:nvSpPr>
            <p:cNvPr id="14" name="TextBox 13">
              <a:extLst>
                <a:ext uri="{FF2B5EF4-FFF2-40B4-BE49-F238E27FC236}">
                  <a16:creationId xmlns:a16="http://schemas.microsoft.com/office/drawing/2014/main" id="{CDB9C498-0878-42D0-AC39-F2CE3690D262}"/>
                </a:ext>
              </a:extLst>
            </p:cNvPr>
            <p:cNvSpPr txBox="1"/>
            <p:nvPr/>
          </p:nvSpPr>
          <p:spPr>
            <a:xfrm>
              <a:off x="3886200" y="3590835"/>
              <a:ext cx="1557905" cy="1107996"/>
            </a:xfrm>
            <a:prstGeom prst="rect">
              <a:avLst/>
            </a:prstGeom>
            <a:noFill/>
          </p:spPr>
          <p:txBody>
            <a:bodyPr wrap="square" rtlCol="0">
              <a:spAutoFit/>
            </a:bodyPr>
            <a:lstStyle/>
            <a:p>
              <a:pPr algn="ctr"/>
              <a:r>
                <a:rPr lang="en-US" sz="2200" b="1" i="1" dirty="0">
                  <a:solidFill>
                    <a:srgbClr val="FFFFFF"/>
                  </a:solidFill>
                  <a:latin typeface="Candara" panose="020E0502030303020204" pitchFamily="34" charset="0"/>
                  <a:ea typeface="ヒラギノ角ゴ Pro W3"/>
                </a:rPr>
                <a:t>Playful</a:t>
              </a:r>
            </a:p>
            <a:p>
              <a:pPr algn="ctr"/>
              <a:r>
                <a:rPr lang="en-US" sz="2200" b="1" i="1" dirty="0">
                  <a:solidFill>
                    <a:srgbClr val="FFFFFF"/>
                  </a:solidFill>
                  <a:latin typeface="Candara" panose="020E0502030303020204" pitchFamily="34" charset="0"/>
                  <a:ea typeface="ヒラギノ角ゴ Pro W3"/>
                </a:rPr>
                <a:t>Learning</a:t>
              </a:r>
            </a:p>
            <a:p>
              <a:pPr algn="ctr"/>
              <a:r>
                <a:rPr lang="en-US" sz="2200" b="1" i="1" dirty="0">
                  <a:solidFill>
                    <a:srgbClr val="FFFFFF"/>
                  </a:solidFill>
                  <a:latin typeface="Candara" panose="020E0502030303020204" pitchFamily="34" charset="0"/>
                  <a:ea typeface="ヒラギノ角ゴ Pro W3"/>
                </a:rPr>
                <a:t>Landscapes</a:t>
              </a:r>
            </a:p>
          </p:txBody>
        </p:sp>
        <p:pic>
          <p:nvPicPr>
            <p:cNvPr id="15" name="Graphic 14" descr="Building">
              <a:extLst>
                <a:ext uri="{FF2B5EF4-FFF2-40B4-BE49-F238E27FC236}">
                  <a16:creationId xmlns:a16="http://schemas.microsoft.com/office/drawing/2014/main" id="{CA53CFD9-9033-4A5E-842E-C53D18DB48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949065" y="4318575"/>
              <a:ext cx="914400" cy="914400"/>
            </a:xfrm>
            <a:prstGeom prst="rect">
              <a:avLst/>
            </a:prstGeom>
            <a:effectLst>
              <a:outerShdw blurRad="50800" dist="38100" dir="2700000" algn="tl" rotWithShape="0">
                <a:prstClr val="black">
                  <a:alpha val="40000"/>
                </a:prstClr>
              </a:outerShdw>
            </a:effectLst>
          </p:spPr>
        </p:pic>
        <p:pic>
          <p:nvPicPr>
            <p:cNvPr id="16" name="Graphic 15" descr="Deciduous tree">
              <a:extLst>
                <a:ext uri="{FF2B5EF4-FFF2-40B4-BE49-F238E27FC236}">
                  <a16:creationId xmlns:a16="http://schemas.microsoft.com/office/drawing/2014/main" id="{DBEAA291-8A33-480F-8405-06708F08105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720465" y="4517887"/>
              <a:ext cx="685800" cy="685800"/>
            </a:xfrm>
            <a:prstGeom prst="rect">
              <a:avLst/>
            </a:prstGeom>
            <a:effectLst>
              <a:outerShdw blurRad="50800" dist="38100" dir="2700000" algn="tl" rotWithShape="0">
                <a:prstClr val="black">
                  <a:alpha val="40000"/>
                </a:prstClr>
              </a:outerShdw>
            </a:effectLst>
          </p:spPr>
        </p:pic>
      </p:grpSp>
      <p:sp>
        <p:nvSpPr>
          <p:cNvPr id="17" name="Title 1">
            <a:extLst>
              <a:ext uri="{FF2B5EF4-FFF2-40B4-BE49-F238E27FC236}">
                <a16:creationId xmlns:a16="http://schemas.microsoft.com/office/drawing/2014/main" id="{72F07104-FD95-41ED-AC5F-E8A0C0602BB5}"/>
              </a:ext>
            </a:extLst>
          </p:cNvPr>
          <p:cNvSpPr txBox="1">
            <a:spLocks/>
          </p:cNvSpPr>
          <p:nvPr/>
        </p:nvSpPr>
        <p:spPr>
          <a:xfrm>
            <a:off x="1191684" y="857250"/>
            <a:ext cx="9810749" cy="1036638"/>
          </a:xfrm>
          <a:prstGeom prst="rect">
            <a:avLst/>
          </a:prstGeom>
        </p:spPr>
        <p:txBody>
          <a:bodyPr/>
          <a:lstStyle>
            <a:lvl1pPr algn="l" defTabSz="642923" rtl="0" eaLnBrk="1" fontAlgn="base" hangingPunct="1">
              <a:spcBef>
                <a:spcPct val="0"/>
              </a:spcBef>
              <a:spcAft>
                <a:spcPct val="0"/>
              </a:spcAft>
              <a:defRPr sz="4200">
                <a:solidFill>
                  <a:srgbClr val="295582"/>
                </a:solidFill>
                <a:latin typeface="+mj-lt"/>
                <a:ea typeface="+mj-ea"/>
                <a:cs typeface="+mj-cs"/>
              </a:defRPr>
            </a:lvl1pPr>
            <a:lvl2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2pPr>
            <a:lvl3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3pPr>
            <a:lvl4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4pPr>
            <a:lvl5pPr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5pPr>
            <a:lvl6pPr marL="457189"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6pPr>
            <a:lvl7pPr marL="914377"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7pPr>
            <a:lvl8pPr marL="1371566"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8pPr>
            <a:lvl9pPr marL="1828754" algn="l" defTabSz="642923" rtl="0" eaLnBrk="1" fontAlgn="base" hangingPunct="1">
              <a:spcBef>
                <a:spcPct val="0"/>
              </a:spcBef>
              <a:spcAft>
                <a:spcPct val="0"/>
              </a:spcAft>
              <a:defRPr sz="4200">
                <a:solidFill>
                  <a:srgbClr val="295582"/>
                </a:solidFill>
                <a:latin typeface="Georgia" charset="0"/>
                <a:ea typeface="ヒラギノ明朝 Pro W3" charset="-128"/>
                <a:cs typeface="ヒラギノ明朝 Pro W3" charset="-128"/>
              </a:defRPr>
            </a:lvl9pPr>
          </a:lstStyle>
          <a:p>
            <a:r>
              <a:rPr lang="en-US" sz="4000" kern="0" dirty="0">
                <a:latin typeface="Candara" panose="020E0502030303020204" pitchFamily="34" charset="0"/>
              </a:rPr>
              <a:t>Expanding opportunity through: </a:t>
            </a:r>
          </a:p>
        </p:txBody>
      </p:sp>
    </p:spTree>
    <p:extLst>
      <p:ext uri="{BB962C8B-B14F-4D97-AF65-F5344CB8AC3E}">
        <p14:creationId xmlns:p14="http://schemas.microsoft.com/office/powerpoint/2010/main" val="417277919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B00A8CEE-F4FB-449E-BB82-CC90D363A17C}"/>
              </a:ext>
            </a:extLst>
          </p:cNvPr>
          <p:cNvGrpSpPr/>
          <p:nvPr/>
        </p:nvGrpSpPr>
        <p:grpSpPr>
          <a:xfrm>
            <a:off x="2348130" y="1371600"/>
            <a:ext cx="8091270" cy="5257800"/>
            <a:chOff x="353292" y="1143000"/>
            <a:chExt cx="8681118" cy="5334000"/>
          </a:xfrm>
        </p:grpSpPr>
        <p:graphicFrame>
          <p:nvGraphicFramePr>
            <p:cNvPr id="6" name="Diagram 5">
              <a:extLst>
                <a:ext uri="{FF2B5EF4-FFF2-40B4-BE49-F238E27FC236}">
                  <a16:creationId xmlns:a16="http://schemas.microsoft.com/office/drawing/2014/main" id="{A5271430-34AE-4679-8C46-8F0CCEEC6A74}"/>
                </a:ext>
              </a:extLst>
            </p:cNvPr>
            <p:cNvGraphicFramePr/>
            <p:nvPr/>
          </p:nvGraphicFramePr>
          <p:xfrm>
            <a:off x="990600" y="1143000"/>
            <a:ext cx="7391400" cy="533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Graphic 6" descr="Family with boy">
              <a:extLst>
                <a:ext uri="{FF2B5EF4-FFF2-40B4-BE49-F238E27FC236}">
                  <a16:creationId xmlns:a16="http://schemas.microsoft.com/office/drawing/2014/main" id="{A094FF0A-D75B-4523-B114-A3CB02DB0A0C}"/>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53292" y="3159540"/>
              <a:ext cx="914400" cy="914400"/>
            </a:xfrm>
            <a:prstGeom prst="rect">
              <a:avLst/>
            </a:prstGeom>
            <a:effectLst>
              <a:outerShdw blurRad="50800" dist="38100" dir="2700000" algn="tl" rotWithShape="0">
                <a:prstClr val="black">
                  <a:alpha val="40000"/>
                </a:prstClr>
              </a:outerShdw>
            </a:effectLst>
          </p:spPr>
        </p:pic>
        <p:pic>
          <p:nvPicPr>
            <p:cNvPr id="8" name="Graphic 7" descr="Connections">
              <a:extLst>
                <a:ext uri="{FF2B5EF4-FFF2-40B4-BE49-F238E27FC236}">
                  <a16:creationId xmlns:a16="http://schemas.microsoft.com/office/drawing/2014/main" id="{8A6395EE-0DA9-4313-89EE-73F69C275A9F}"/>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08781" y="4944165"/>
              <a:ext cx="914400" cy="914400"/>
            </a:xfrm>
            <a:prstGeom prst="rect">
              <a:avLst/>
            </a:prstGeom>
            <a:effectLst>
              <a:outerShdw blurRad="50800" dist="38100" dir="2700000" algn="tl" rotWithShape="0">
                <a:prstClr val="black">
                  <a:alpha val="40000"/>
                </a:prstClr>
              </a:outerShdw>
            </a:effectLst>
          </p:spPr>
        </p:pic>
        <p:pic>
          <p:nvPicPr>
            <p:cNvPr id="9" name="Graphic 8" descr="Playbook">
              <a:extLst>
                <a:ext uri="{FF2B5EF4-FFF2-40B4-BE49-F238E27FC236}">
                  <a16:creationId xmlns:a16="http://schemas.microsoft.com/office/drawing/2014/main" id="{1FBD9E4B-4EC3-41DB-91F9-3D4F485B428B}"/>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579616" y="4944165"/>
              <a:ext cx="914400" cy="914400"/>
            </a:xfrm>
            <a:prstGeom prst="rect">
              <a:avLst/>
            </a:prstGeom>
            <a:effectLst>
              <a:outerShdw blurRad="50800" dist="38100" dir="2700000" algn="tl" rotWithShape="0">
                <a:prstClr val="black">
                  <a:alpha val="40000"/>
                </a:prstClr>
              </a:outerShdw>
            </a:effectLst>
          </p:spPr>
        </p:pic>
        <p:grpSp>
          <p:nvGrpSpPr>
            <p:cNvPr id="10" name="Group 9">
              <a:extLst>
                <a:ext uri="{FF2B5EF4-FFF2-40B4-BE49-F238E27FC236}">
                  <a16:creationId xmlns:a16="http://schemas.microsoft.com/office/drawing/2014/main" id="{7E16C9D2-7B4B-489F-A6E1-9BB9D2054FB6}"/>
                </a:ext>
              </a:extLst>
            </p:cNvPr>
            <p:cNvGrpSpPr/>
            <p:nvPr/>
          </p:nvGrpSpPr>
          <p:grpSpPr>
            <a:xfrm>
              <a:off x="8070079" y="3159539"/>
              <a:ext cx="964331" cy="1062387"/>
              <a:chOff x="5696083" y="742344"/>
              <a:chExt cx="1542925" cy="1699812"/>
            </a:xfrm>
          </p:grpSpPr>
          <p:sp>
            <p:nvSpPr>
              <p:cNvPr id="11" name="Rectangle 10">
                <a:extLst>
                  <a:ext uri="{FF2B5EF4-FFF2-40B4-BE49-F238E27FC236}">
                    <a16:creationId xmlns:a16="http://schemas.microsoft.com/office/drawing/2014/main" id="{56E974EA-5F26-4328-9EBD-CA4B711DBE0C}"/>
                  </a:ext>
                </a:extLst>
              </p:cNvPr>
              <p:cNvSpPr/>
              <p:nvPr/>
            </p:nvSpPr>
            <p:spPr>
              <a:xfrm>
                <a:off x="5696083" y="742344"/>
                <a:ext cx="1463036" cy="1463036"/>
              </a:xfrm>
              <a:prstGeom prst="rect">
                <a:avLst/>
              </a:prstGeom>
              <a:blipFill rotWithShape="0">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a:blipFill>
              <a:ln>
                <a:no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sp>
          <p:sp>
            <p:nvSpPr>
              <p:cNvPr id="12" name="TextBox 11">
                <a:extLst>
                  <a:ext uri="{FF2B5EF4-FFF2-40B4-BE49-F238E27FC236}">
                    <a16:creationId xmlns:a16="http://schemas.microsoft.com/office/drawing/2014/main" id="{15B9436D-E2E0-43AD-80E2-F9D94C7A2C55}"/>
                  </a:ext>
                </a:extLst>
              </p:cNvPr>
              <p:cNvSpPr txBox="1"/>
              <p:nvPr/>
            </p:nvSpPr>
            <p:spPr>
              <a:xfrm>
                <a:off x="5775972" y="979116"/>
                <a:ext cx="1463036" cy="146304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0320" tIns="20320" rIns="20320" bIns="20320" numCol="1" spcCol="1270" anchor="ctr" anchorCtr="0">
                <a:noAutofit/>
              </a:bodyPr>
              <a:lstStyle/>
              <a:p>
                <a:pPr algn="ctr" defTabSz="711200">
                  <a:lnSpc>
                    <a:spcPct val="90000"/>
                  </a:lnSpc>
                  <a:spcBef>
                    <a:spcPct val="0"/>
                  </a:spcBef>
                  <a:spcAft>
                    <a:spcPct val="35000"/>
                  </a:spcAft>
                </a:pPr>
                <a:endParaRPr lang="en-US" sz="1600">
                  <a:solidFill>
                    <a:srgbClr val="FFFFFF"/>
                  </a:solidFill>
                  <a:latin typeface="Candara" panose="020E0502030303020204" pitchFamily="34" charset="0"/>
                  <a:ea typeface="ヒラギノ角ゴ Pro W3"/>
                </a:endParaRPr>
              </a:p>
            </p:txBody>
          </p:sp>
        </p:grpSp>
      </p:grpSp>
    </p:spTree>
    <p:extLst>
      <p:ext uri="{BB962C8B-B14F-4D97-AF65-F5344CB8AC3E}">
        <p14:creationId xmlns:p14="http://schemas.microsoft.com/office/powerpoint/2010/main" val="116453874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 logo&#10;&#10;Description automatically generated">
            <a:extLst>
              <a:ext uri="{FF2B5EF4-FFF2-40B4-BE49-F238E27FC236}">
                <a16:creationId xmlns:a16="http://schemas.microsoft.com/office/drawing/2014/main" id="{DF19A10A-36E3-ED5C-4F00-861B50532C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5457" y="1725863"/>
            <a:ext cx="3688145" cy="1370330"/>
          </a:xfrm>
          <a:prstGeom prst="rect">
            <a:avLst/>
          </a:prstGeom>
        </p:spPr>
      </p:pic>
      <p:pic>
        <p:nvPicPr>
          <p:cNvPr id="5" name="Picture 4" descr="Icon&#10;&#10;Description automatically generated with medium confidence">
            <a:extLst>
              <a:ext uri="{FF2B5EF4-FFF2-40B4-BE49-F238E27FC236}">
                <a16:creationId xmlns:a16="http://schemas.microsoft.com/office/drawing/2014/main" id="{D634E498-EE01-CD70-CBE5-BF1E59854AC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28400" y="2573267"/>
            <a:ext cx="4301490" cy="522926"/>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FE531E74-36AB-36EE-DA8D-389A2D8030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6979" y="4112608"/>
            <a:ext cx="4138041" cy="937525"/>
          </a:xfrm>
          <a:prstGeom prst="rect">
            <a:avLst/>
          </a:prstGeom>
        </p:spPr>
      </p:pic>
    </p:spTree>
    <p:extLst>
      <p:ext uri="{BB962C8B-B14F-4D97-AF65-F5344CB8AC3E}">
        <p14:creationId xmlns:p14="http://schemas.microsoft.com/office/powerpoint/2010/main" val="1514621467"/>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FB37AC-7145-B649-A749-6BA878D2686F}"/>
              </a:ext>
            </a:extLst>
          </p:cNvPr>
          <p:cNvSpPr>
            <a:spLocks noGrp="1"/>
          </p:cNvSpPr>
          <p:nvPr>
            <p:ph type="title"/>
          </p:nvPr>
        </p:nvSpPr>
        <p:spPr>
          <a:xfrm>
            <a:off x="1196744" y="889347"/>
            <a:ext cx="8614913" cy="1036639"/>
          </a:xfrm>
        </p:spPr>
        <p:txBody>
          <a:bodyPr/>
          <a:lstStyle/>
          <a:p>
            <a:r>
              <a:rPr kumimoji="0" lang="en-US" sz="2800" b="0" i="0" u="none" strike="noStrike" kern="0" cap="none" spc="0" normalizeH="0" baseline="0" noProof="0" dirty="0">
                <a:ln>
                  <a:noFill/>
                </a:ln>
                <a:solidFill>
                  <a:srgbClr val="295582"/>
                </a:solidFill>
                <a:effectLst/>
                <a:uLnTx/>
                <a:uFillTx/>
                <a:latin typeface="Georgia" panose="02040502050405020303" pitchFamily="18" charset="0"/>
              </a:rPr>
              <a:t>The Playful Learning Landscapes City Network</a:t>
            </a:r>
            <a:endParaRPr lang="en-US" sz="4000" dirty="0">
              <a:latin typeface="Georgia" panose="02040502050405020303" pitchFamily="18" charset="0"/>
            </a:endParaRPr>
          </a:p>
        </p:txBody>
      </p:sp>
      <p:pic>
        <p:nvPicPr>
          <p:cNvPr id="5" name="Picture 4">
            <a:extLst>
              <a:ext uri="{FF2B5EF4-FFF2-40B4-BE49-F238E27FC236}">
                <a16:creationId xmlns:a16="http://schemas.microsoft.com/office/drawing/2014/main" id="{4052B18B-BC44-4332-A2F2-0F840BCD5DDA}"/>
              </a:ext>
            </a:extLst>
          </p:cNvPr>
          <p:cNvPicPr>
            <a:picLocks noChangeAspect="1"/>
          </p:cNvPicPr>
          <p:nvPr/>
        </p:nvPicPr>
        <p:blipFill>
          <a:blip r:embed="rId3"/>
          <a:stretch>
            <a:fillRect/>
          </a:stretch>
        </p:blipFill>
        <p:spPr>
          <a:xfrm>
            <a:off x="152399" y="1925985"/>
            <a:ext cx="6081289" cy="3351050"/>
          </a:xfrm>
          <a:prstGeom prst="rect">
            <a:avLst/>
          </a:prstGeom>
        </p:spPr>
      </p:pic>
      <p:pic>
        <p:nvPicPr>
          <p:cNvPr id="9" name="Picture 8">
            <a:extLst>
              <a:ext uri="{FF2B5EF4-FFF2-40B4-BE49-F238E27FC236}">
                <a16:creationId xmlns:a16="http://schemas.microsoft.com/office/drawing/2014/main" id="{02EFBB21-EE08-42C9-B11A-83F4B12C4C8F}"/>
              </a:ext>
            </a:extLst>
          </p:cNvPr>
          <p:cNvPicPr>
            <a:picLocks noChangeAspect="1"/>
          </p:cNvPicPr>
          <p:nvPr/>
        </p:nvPicPr>
        <p:blipFill>
          <a:blip r:embed="rId4"/>
          <a:stretch>
            <a:fillRect/>
          </a:stretch>
        </p:blipFill>
        <p:spPr>
          <a:xfrm>
            <a:off x="6482863" y="1925985"/>
            <a:ext cx="5709138" cy="3368839"/>
          </a:xfrm>
          <a:prstGeom prst="rect">
            <a:avLst/>
          </a:prstGeom>
        </p:spPr>
      </p:pic>
    </p:spTree>
    <p:extLst>
      <p:ext uri="{BB962C8B-B14F-4D97-AF65-F5344CB8AC3E}">
        <p14:creationId xmlns:p14="http://schemas.microsoft.com/office/powerpoint/2010/main" val="327919358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DAD1EE-F0F3-F44E-B1BF-842062267DC6}"/>
              </a:ext>
            </a:extLst>
          </p:cNvPr>
          <p:cNvPicPr/>
          <p:nvPr/>
        </p:nvPicPr>
        <p:blipFill>
          <a:blip r:embed="rId3">
            <a:extLst>
              <a:ext uri="{28A0092B-C50C-407E-A947-70E740481C1C}">
                <a14:useLocalDpi xmlns:a14="http://schemas.microsoft.com/office/drawing/2010/main" val="0"/>
              </a:ext>
            </a:extLst>
          </a:blip>
          <a:stretch>
            <a:fillRect/>
          </a:stretch>
        </p:blipFill>
        <p:spPr>
          <a:xfrm>
            <a:off x="1862353" y="1545408"/>
            <a:ext cx="1474104" cy="797596"/>
          </a:xfrm>
          <a:prstGeom prst="rect">
            <a:avLst/>
          </a:prstGeom>
        </p:spPr>
      </p:pic>
      <p:pic>
        <p:nvPicPr>
          <p:cNvPr id="8" name="Picture 7">
            <a:extLst>
              <a:ext uri="{FF2B5EF4-FFF2-40B4-BE49-F238E27FC236}">
                <a16:creationId xmlns:a16="http://schemas.microsoft.com/office/drawing/2014/main" id="{FDDD00D7-1FD1-EA4C-A6A3-75E6A08162C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199518" y="2824936"/>
            <a:ext cx="1474104" cy="1250281"/>
          </a:xfrm>
          <a:prstGeom prst="rect">
            <a:avLst/>
          </a:prstGeom>
        </p:spPr>
      </p:pic>
      <p:pic>
        <p:nvPicPr>
          <p:cNvPr id="9" name="Picture 8">
            <a:extLst>
              <a:ext uri="{FF2B5EF4-FFF2-40B4-BE49-F238E27FC236}">
                <a16:creationId xmlns:a16="http://schemas.microsoft.com/office/drawing/2014/main" id="{F881589D-CD98-0E4F-8A80-78387F0A0150}"/>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5755015" y="3143448"/>
            <a:ext cx="2175327" cy="674503"/>
          </a:xfrm>
          <a:prstGeom prst="rect">
            <a:avLst/>
          </a:prstGeom>
        </p:spPr>
      </p:pic>
      <p:pic>
        <p:nvPicPr>
          <p:cNvPr id="10" name="Picture 9">
            <a:extLst>
              <a:ext uri="{FF2B5EF4-FFF2-40B4-BE49-F238E27FC236}">
                <a16:creationId xmlns:a16="http://schemas.microsoft.com/office/drawing/2014/main" id="{36541713-9BB4-3B48-9548-7AC6E6642D8E}"/>
              </a:ext>
            </a:extLst>
          </p:cNvPr>
          <p:cNvPicPr/>
          <p:nvPr/>
        </p:nvPicPr>
        <p:blipFill>
          <a:blip r:embed="rId6">
            <a:extLst>
              <a:ext uri="{28A0092B-C50C-407E-A947-70E740481C1C}">
                <a14:useLocalDpi xmlns:a14="http://schemas.microsoft.com/office/drawing/2010/main" val="0"/>
              </a:ext>
            </a:extLst>
          </a:blip>
          <a:stretch>
            <a:fillRect/>
          </a:stretch>
        </p:blipFill>
        <p:spPr>
          <a:xfrm>
            <a:off x="4068991" y="4163238"/>
            <a:ext cx="3959544" cy="698117"/>
          </a:xfrm>
          <a:prstGeom prst="rect">
            <a:avLst/>
          </a:prstGeom>
        </p:spPr>
      </p:pic>
      <p:pic>
        <p:nvPicPr>
          <p:cNvPr id="11" name="Picture 10">
            <a:extLst>
              <a:ext uri="{FF2B5EF4-FFF2-40B4-BE49-F238E27FC236}">
                <a16:creationId xmlns:a16="http://schemas.microsoft.com/office/drawing/2014/main" id="{D99D6FBA-286D-4242-A0B4-E0C925D69C57}"/>
              </a:ext>
            </a:extLst>
          </p:cNvPr>
          <p:cNvPicPr/>
          <p:nvPr/>
        </p:nvPicPr>
        <p:blipFill>
          <a:blip r:embed="rId7">
            <a:extLst>
              <a:ext uri="{28A0092B-C50C-407E-A947-70E740481C1C}">
                <a14:useLocalDpi xmlns:a14="http://schemas.microsoft.com/office/drawing/2010/main" val="0"/>
              </a:ext>
            </a:extLst>
          </a:blip>
          <a:stretch>
            <a:fillRect/>
          </a:stretch>
        </p:blipFill>
        <p:spPr>
          <a:xfrm>
            <a:off x="8591065" y="4996418"/>
            <a:ext cx="2091237" cy="1001483"/>
          </a:xfrm>
          <a:prstGeom prst="rect">
            <a:avLst/>
          </a:prstGeom>
        </p:spPr>
      </p:pic>
      <p:pic>
        <p:nvPicPr>
          <p:cNvPr id="12" name="Picture 11">
            <a:extLst>
              <a:ext uri="{FF2B5EF4-FFF2-40B4-BE49-F238E27FC236}">
                <a16:creationId xmlns:a16="http://schemas.microsoft.com/office/drawing/2014/main" id="{DA43CABE-5D8E-0A43-9558-F0CBFDCB750B}"/>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2032356" y="4861355"/>
            <a:ext cx="1474104" cy="1125883"/>
          </a:xfrm>
          <a:prstGeom prst="rect">
            <a:avLst/>
          </a:prstGeom>
        </p:spPr>
      </p:pic>
      <p:pic>
        <p:nvPicPr>
          <p:cNvPr id="14" name="Picture 13">
            <a:extLst>
              <a:ext uri="{FF2B5EF4-FFF2-40B4-BE49-F238E27FC236}">
                <a16:creationId xmlns:a16="http://schemas.microsoft.com/office/drawing/2014/main" id="{5B332E79-E337-CC4E-8B67-C37EEEF71094}"/>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330562" y="3587976"/>
            <a:ext cx="1840220" cy="674503"/>
          </a:xfrm>
          <a:prstGeom prst="rect">
            <a:avLst/>
          </a:prstGeom>
        </p:spPr>
      </p:pic>
      <p:pic>
        <p:nvPicPr>
          <p:cNvPr id="15" name="Picture 14" descr="Text&#10;&#10;Description automatically generated">
            <a:extLst>
              <a:ext uri="{FF2B5EF4-FFF2-40B4-BE49-F238E27FC236}">
                <a16:creationId xmlns:a16="http://schemas.microsoft.com/office/drawing/2014/main" id="{F3EFF0C1-F3F2-F34D-A26B-24ABCEB4B6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893272" y="1347225"/>
            <a:ext cx="3473333" cy="1518951"/>
          </a:xfrm>
          <a:prstGeom prst="rect">
            <a:avLst/>
          </a:prstGeom>
        </p:spPr>
      </p:pic>
      <p:pic>
        <p:nvPicPr>
          <p:cNvPr id="16" name="Picture 15" descr="A picture containing graphical user interface&#10;&#10;Description automatically generated">
            <a:extLst>
              <a:ext uri="{FF2B5EF4-FFF2-40B4-BE49-F238E27FC236}">
                <a16:creationId xmlns:a16="http://schemas.microsoft.com/office/drawing/2014/main" id="{5AC003F8-CE8E-F942-ADB4-FD5D5A343AF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372181" y="5312591"/>
            <a:ext cx="3353163" cy="762845"/>
          </a:xfrm>
          <a:prstGeom prst="rect">
            <a:avLst/>
          </a:prstGeom>
        </p:spPr>
      </p:pic>
      <p:pic>
        <p:nvPicPr>
          <p:cNvPr id="17" name="Picture 16" descr="A picture containing diagram&#10;&#10;Description automatically generated">
            <a:extLst>
              <a:ext uri="{FF2B5EF4-FFF2-40B4-BE49-F238E27FC236}">
                <a16:creationId xmlns:a16="http://schemas.microsoft.com/office/drawing/2014/main" id="{55F85AC8-66C7-794A-B87E-6D21FFE8ED3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966191" y="1675852"/>
            <a:ext cx="1906149" cy="1334304"/>
          </a:xfrm>
          <a:prstGeom prst="rect">
            <a:avLst/>
          </a:prstGeom>
        </p:spPr>
      </p:pic>
      <p:pic>
        <p:nvPicPr>
          <p:cNvPr id="5" name="Picture 4" descr="A black and white sign&#10;&#10;Description automatically generated with low confidence">
            <a:extLst>
              <a:ext uri="{FF2B5EF4-FFF2-40B4-BE49-F238E27FC236}">
                <a16:creationId xmlns:a16="http://schemas.microsoft.com/office/drawing/2014/main" id="{CC8230D5-446C-9EC8-DC37-B52059258702}"/>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112165" y="1866756"/>
            <a:ext cx="2181520" cy="999420"/>
          </a:xfrm>
          <a:prstGeom prst="rect">
            <a:avLst/>
          </a:prstGeom>
        </p:spPr>
      </p:pic>
    </p:spTree>
    <p:extLst>
      <p:ext uri="{BB962C8B-B14F-4D97-AF65-F5344CB8AC3E}">
        <p14:creationId xmlns:p14="http://schemas.microsoft.com/office/powerpoint/2010/main" val="2865973150"/>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eorgia"/>
        <a:ea typeface="ヒラギノ明朝 Pro W3"/>
        <a:cs typeface="ヒラギノ明朝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3000" b="0" i="0" u="none" strike="noStrike" cap="none" normalizeH="0" baseline="0">
            <a:ln>
              <a:noFill/>
            </a:ln>
            <a:solidFill>
              <a:srgbClr val="000000"/>
            </a:solidFill>
            <a:effectLst/>
            <a:latin typeface="Gill Sans" charset="0"/>
            <a:ea typeface="ヒラギノ角ゴ Pro W3" charset="-128"/>
            <a:cs typeface="ヒラギノ角ゴ Pro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3000" b="0" i="0" u="none" strike="noStrike" cap="none" normalizeH="0" baseline="0">
            <a:ln>
              <a:noFill/>
            </a:ln>
            <a:solidFill>
              <a:srgbClr val="000000"/>
            </a:solidFill>
            <a:effectLst/>
            <a:latin typeface="Gill Sans" charset="0"/>
            <a:ea typeface="ヒラギノ角ゴ Pro W3" charset="-128"/>
            <a:cs typeface="ヒラギノ角ゴ Pro W3" charset="-128"/>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eorgia"/>
        <a:ea typeface="ヒラギノ明朝 Pro W3"/>
        <a:cs typeface="ヒラギノ明朝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3000" b="0" i="0" u="none" strike="noStrike" cap="none" normalizeH="0" baseline="0">
            <a:ln>
              <a:noFill/>
            </a:ln>
            <a:solidFill>
              <a:srgbClr val="000000"/>
            </a:solidFill>
            <a:effectLst/>
            <a:latin typeface="Gill Sans" charset="0"/>
            <a:ea typeface="ヒラギノ角ゴ Pro W3" charset="-128"/>
            <a:cs typeface="ヒラギノ角ゴ Pro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3000" b="0" i="0" u="none" strike="noStrike" cap="none" normalizeH="0" baseline="0">
            <a:ln>
              <a:noFill/>
            </a:ln>
            <a:solidFill>
              <a:srgbClr val="000000"/>
            </a:solidFill>
            <a:effectLst/>
            <a:latin typeface="Gill Sans" charset="0"/>
            <a:ea typeface="ヒラギノ角ゴ Pro W3" charset="-128"/>
            <a:cs typeface="ヒラギノ角ゴ Pro W3" charset="-128"/>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eorgia"/>
        <a:ea typeface="ヒラギノ明朝 Pro W3"/>
        <a:cs typeface="ヒラギノ明朝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3000" b="0" i="0" u="none" strike="noStrike" cap="none" normalizeH="0" baseline="0">
            <a:ln>
              <a:noFill/>
            </a:ln>
            <a:solidFill>
              <a:srgbClr val="000000"/>
            </a:solidFill>
            <a:effectLst/>
            <a:latin typeface="Gill Sans" charset="0"/>
            <a:ea typeface="ヒラギノ角ゴ Pro W3" charset="-128"/>
            <a:cs typeface="ヒラギノ角ゴ Pro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3000" b="0" i="0" u="none" strike="noStrike" cap="none" normalizeH="0" baseline="0">
            <a:ln>
              <a:noFill/>
            </a:ln>
            <a:solidFill>
              <a:srgbClr val="000000"/>
            </a:solidFill>
            <a:effectLst/>
            <a:latin typeface="Gill Sans" charset="0"/>
            <a:ea typeface="ヒラギノ角ゴ Pro W3" charset="-128"/>
            <a:cs typeface="ヒラギノ角ゴ Pro W3" charset="-128"/>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eorgia"/>
        <a:ea typeface="ヒラギノ明朝 Pro W3"/>
        <a:cs typeface="ヒラギノ明朝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3000" b="0" i="0" u="none" strike="noStrike" cap="none" normalizeH="0" baseline="0">
            <a:ln>
              <a:noFill/>
            </a:ln>
            <a:solidFill>
              <a:srgbClr val="000000"/>
            </a:solidFill>
            <a:effectLst/>
            <a:latin typeface="Gill Sans" charset="0"/>
            <a:ea typeface="ヒラギノ角ゴ Pro W3" charset="-128"/>
            <a:cs typeface="ヒラギノ角ゴ Pro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3000" b="0" i="0" u="none" strike="noStrike" cap="none" normalizeH="0" baseline="0">
            <a:ln>
              <a:noFill/>
            </a:ln>
            <a:solidFill>
              <a:srgbClr val="000000"/>
            </a:solidFill>
            <a:effectLst/>
            <a:latin typeface="Gill Sans" charset="0"/>
            <a:ea typeface="ヒラギノ角ゴ Pro W3" charset="-128"/>
            <a:cs typeface="ヒラギノ角ゴ Pro W3" charset="-128"/>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Title &amp; Bullets">
  <a:themeElements>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itle &amp; Bullets">
      <a:majorFont>
        <a:latin typeface="Georgia"/>
        <a:ea typeface="ヒラギノ明朝 Pro W3"/>
        <a:cs typeface="ヒラギノ明朝 Pro W3"/>
      </a:majorFont>
      <a:minorFont>
        <a:latin typeface="Arial"/>
        <a:ea typeface="ヒラギノ角ゴ Pro W3"/>
        <a:cs typeface="ヒラギノ角ゴ Pro W3"/>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3000" b="0" i="0" u="none" strike="noStrike" cap="none" normalizeH="0" baseline="0">
            <a:ln>
              <a:noFill/>
            </a:ln>
            <a:solidFill>
              <a:srgbClr val="000000"/>
            </a:solidFill>
            <a:effectLst/>
            <a:latin typeface="Gill Sans" charset="0"/>
            <a:ea typeface="ヒラギノ角ゴ Pro W3" charset="-128"/>
            <a:cs typeface="ヒラギノ角ゴ Pro W3" charset="-128"/>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642938" rtl="0" eaLnBrk="1" fontAlgn="base" latinLnBrk="0" hangingPunct="1">
          <a:lnSpc>
            <a:spcPct val="100000"/>
          </a:lnSpc>
          <a:spcBef>
            <a:spcPct val="0"/>
          </a:spcBef>
          <a:spcAft>
            <a:spcPct val="0"/>
          </a:spcAft>
          <a:buClrTx/>
          <a:buSzTx/>
          <a:buFontTx/>
          <a:buNone/>
          <a:tabLst/>
          <a:defRPr kumimoji="0" lang="en-US" sz="3000" b="0" i="0" u="none" strike="noStrike" cap="none" normalizeH="0" baseline="0">
            <a:ln>
              <a:noFill/>
            </a:ln>
            <a:solidFill>
              <a:srgbClr val="000000"/>
            </a:solidFill>
            <a:effectLst/>
            <a:latin typeface="Gill Sans" charset="0"/>
            <a:ea typeface="ヒラギノ角ゴ Pro W3" charset="-128"/>
            <a:cs typeface="ヒラギノ角ゴ Pro W3" charset="-128"/>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bdebe45-587c-4cf0-9ae0-93c028cb9196">
      <UserInfo>
        <DisplayName>Julie Wagner</DisplayName>
        <AccountId>71</AccountId>
        <AccountType/>
      </UserInfo>
      <UserInfo>
        <DisplayName>aghareeb</DisplayName>
        <AccountId>76</AccountId>
        <AccountType/>
      </UserInfo>
      <UserInfo>
        <DisplayName>ITS</DisplayName>
        <AccountId>336</AccountId>
        <AccountType/>
      </UserInfo>
      <UserInfo>
        <DisplayName>Neil Ruiz</DisplayName>
        <AccountId>182</AccountId>
        <AccountType/>
      </UserInfo>
      <UserInfo>
        <DisplayName>Juanita Morales</DisplayName>
        <AccountId>8618</AccountId>
        <AccountType/>
      </UserInfo>
    </SharedWithUsers>
    <lcf76f155ced4ddcb4097134ff3c332f xmlns="ac7cc98c-cbbb-4764-b96d-c7cebfad22d0">
      <Terms xmlns="http://schemas.microsoft.com/office/infopath/2007/PartnerControls"/>
    </lcf76f155ced4ddcb4097134ff3c332f>
    <TaxCatchAll xmlns="8bdebe45-587c-4cf0-9ae0-93c028cb9196"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E19D27F1E9C934EB7106D373D3272D3" ma:contentTypeVersion="17" ma:contentTypeDescription="Create a new document." ma:contentTypeScope="" ma:versionID="963aa1014609f8187f3bec557b6c9473">
  <xsd:schema xmlns:xsd="http://www.w3.org/2001/XMLSchema" xmlns:xs="http://www.w3.org/2001/XMLSchema" xmlns:p="http://schemas.microsoft.com/office/2006/metadata/properties" xmlns:ns2="ac7cc98c-cbbb-4764-b96d-c7cebfad22d0" xmlns:ns3="8bdebe45-587c-4cf0-9ae0-93c028cb9196" targetNamespace="http://schemas.microsoft.com/office/2006/metadata/properties" ma:root="true" ma:fieldsID="4cbac44e8ca5361e7c25fe06dd515912" ns2:_="" ns3:_="">
    <xsd:import namespace="ac7cc98c-cbbb-4764-b96d-c7cebfad22d0"/>
    <xsd:import namespace="8bdebe45-587c-4cf0-9ae0-93c028cb919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7cc98c-cbbb-4764-b96d-c7cebfad22d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eb4b2d4-9bb6-49a7-8a4b-ec3b3538ad41"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bdebe45-587c-4cf0-9ae0-93c028cb919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5ee61398-f9b3-42a9-951f-c5bbb527a980}" ma:internalName="TaxCatchAll" ma:showField="CatchAllData" ma:web="8bdebe45-587c-4cf0-9ae0-93c028cb91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C3011F-0088-4202-947F-14F44DE5EE27}">
  <ds:schemaRefs>
    <ds:schemaRef ds:uri="0ba65c1c-5d40-4f21-900a-250ed11aebd3"/>
    <ds:schemaRef ds:uri="c21abd36-43c4-44e4-907d-7ec2d5c8b80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8bdebe45-587c-4cf0-9ae0-93c028cb9196"/>
    <ds:schemaRef ds:uri="ac7cc98c-cbbb-4764-b96d-c7cebfad22d0"/>
  </ds:schemaRefs>
</ds:datastoreItem>
</file>

<file path=customXml/itemProps2.xml><?xml version="1.0" encoding="utf-8"?>
<ds:datastoreItem xmlns:ds="http://schemas.openxmlformats.org/officeDocument/2006/customXml" ds:itemID="{06B7E801-C718-4A1E-969D-0DC4B62E3DD0}">
  <ds:schemaRefs>
    <ds:schemaRef ds:uri="http://schemas.microsoft.com/sharepoint/v3/contenttype/forms"/>
  </ds:schemaRefs>
</ds:datastoreItem>
</file>

<file path=customXml/itemProps3.xml><?xml version="1.0" encoding="utf-8"?>
<ds:datastoreItem xmlns:ds="http://schemas.openxmlformats.org/officeDocument/2006/customXml" ds:itemID="{43EB3AB3-FF54-47D2-8C80-C0222A131A3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7cc98c-cbbb-4764-b96d-c7cebfad22d0"/>
    <ds:schemaRef ds:uri="8bdebe45-587c-4cf0-9ae0-93c028cb919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4772</TotalTime>
  <Words>1422</Words>
  <Application>Microsoft Office PowerPoint</Application>
  <PresentationFormat>Widescreen</PresentationFormat>
  <Paragraphs>73</Paragraphs>
  <Slides>10</Slides>
  <Notes>9</Notes>
  <HiddenSlides>0</HiddenSlides>
  <MMClips>1</MMClips>
  <ScaleCrop>false</ScaleCrop>
  <HeadingPairs>
    <vt:vector size="4" baseType="variant">
      <vt:variant>
        <vt:lpstr>Theme</vt:lpstr>
      </vt:variant>
      <vt:variant>
        <vt:i4>5</vt:i4>
      </vt:variant>
      <vt:variant>
        <vt:lpstr>Slide Titles</vt:lpstr>
      </vt:variant>
      <vt:variant>
        <vt:i4>10</vt:i4>
      </vt:variant>
    </vt:vector>
  </HeadingPairs>
  <TitlesOfParts>
    <vt:vector size="15" baseType="lpstr">
      <vt:lpstr>Title &amp; Bullets</vt:lpstr>
      <vt:lpstr>1_Title &amp; Bullets</vt:lpstr>
      <vt:lpstr>2_Title &amp; Bullets</vt:lpstr>
      <vt:lpstr>3_Title &amp; Bullets</vt:lpstr>
      <vt:lpstr>4_Title &amp; Bullets</vt:lpstr>
      <vt:lpstr>PowerPoint Presentation</vt:lpstr>
      <vt:lpstr>Transforming cities into playful learning spaces</vt:lpstr>
      <vt:lpstr>Policymakers have focused on improving formal learning environments…but this ignores the 80% of waking hours children spend outsides of school</vt:lpstr>
      <vt:lpstr>PowerPoint Presentation</vt:lpstr>
      <vt:lpstr>PowerPoint Presentation</vt:lpstr>
      <vt:lpstr>PowerPoint Presentation</vt:lpstr>
      <vt:lpstr>PowerPoint Presentation</vt:lpstr>
      <vt:lpstr>The Playful Learning Landscapes City Network</vt:lpstr>
      <vt:lpstr>PowerPoint Presentation</vt:lpstr>
      <vt:lpstr>Key learnings: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Playful Learning Landscapes: At the intersection of education and placemaking</dc:title>
  <dc:creator>Joanne Kim</dc:creator>
  <cp:lastModifiedBy>Jennifer Vey</cp:lastModifiedBy>
  <cp:revision>5</cp:revision>
  <cp:lastPrinted>2021-08-25T03:09:39Z</cp:lastPrinted>
  <dcterms:created xsi:type="dcterms:W3CDTF">2020-03-17T21:40:05Z</dcterms:created>
  <dcterms:modified xsi:type="dcterms:W3CDTF">2023-05-19T04:17:30Z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0x0101005E19D27F1E9C934EB7106D373D3272D3</vt:lpwstr>
  </property>
</Properties>
</file>