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Montserrat"/>
      <p:regular r:id="rId37"/>
      <p:bold r:id="rId38"/>
      <p:italic r:id="rId39"/>
      <p:boldItalic r:id="rId40"/>
    </p:embeddedFont>
    <p:embeddedFont>
      <p:font typeface="Helvetica Neue"/>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4.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6.xml"/><Relationship Id="rId44" Type="http://schemas.openxmlformats.org/officeDocument/2006/relationships/font" Target="fonts/HelveticaNeue-boldItalic.fntdata"/><Relationship Id="rId21" Type="http://schemas.openxmlformats.org/officeDocument/2006/relationships/slide" Target="slides/slide15.xml"/><Relationship Id="rId43" Type="http://schemas.openxmlformats.org/officeDocument/2006/relationships/font" Target="fonts/HelveticaNeue-italic.fntdata"/><Relationship Id="rId24" Type="http://schemas.openxmlformats.org/officeDocument/2006/relationships/slide" Target="slides/slide18.xml"/><Relationship Id="rId46" Type="http://schemas.openxmlformats.org/officeDocument/2006/relationships/font" Target="fonts/HelveticaNeueLight-bold.fntdata"/><Relationship Id="rId23" Type="http://schemas.openxmlformats.org/officeDocument/2006/relationships/slide" Target="slides/slide17.xml"/><Relationship Id="rId45"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HelveticaNeueLight-boldItalic.fntdata"/><Relationship Id="rId25" Type="http://schemas.openxmlformats.org/officeDocument/2006/relationships/slide" Target="slides/slide19.xml"/><Relationship Id="rId47" Type="http://schemas.openxmlformats.org/officeDocument/2006/relationships/font" Target="fonts/HelveticaNeueLight-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italic.fntdata"/><Relationship Id="rId16" Type="http://schemas.openxmlformats.org/officeDocument/2006/relationships/slide" Target="slides/slide10.xml"/><Relationship Id="rId38" Type="http://schemas.openxmlformats.org/officeDocument/2006/relationships/font" Target="fonts/Montserrat-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rtsedsel.org/Professional-Learnin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bd2bb64ed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dbd2bb64ed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2a1d238a7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d2a1d238a7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Scott</a:t>
            </a:r>
            <a:endParaRPr b="1"/>
          </a:p>
          <a:p>
            <a:pPr indent="0" lvl="0" marL="0" rtl="0" algn="l">
              <a:spcBef>
                <a:spcPts val="0"/>
              </a:spcBef>
              <a:spcAft>
                <a:spcPts val="0"/>
              </a:spcAft>
              <a:buNone/>
            </a:pPr>
            <a:r>
              <a:t/>
            </a:r>
            <a:endParaRPr b="1"/>
          </a:p>
          <a:p>
            <a:pPr indent="0" lvl="0" marL="0" rtl="0" algn="l">
              <a:lnSpc>
                <a:spcPct val="115000"/>
              </a:lnSpc>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bf25576f9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bf25576f9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Scott</a:t>
            </a:r>
            <a:r>
              <a:rPr lang="en"/>
              <a:t>:  Embedding SEL into Arts and Arts into SEL practices.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bb25839c6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bb25839c6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2a1d238a7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d2a1d238a7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0a7bdf28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0a7bdf28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b25839c6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bb25839c6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0a7bdf28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0a7bdf28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21110e0c64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21110e0c64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Yorel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Given our SEL definition</a:t>
            </a:r>
            <a:r>
              <a:rPr b="1" lang="en" sz="1300">
                <a:solidFill>
                  <a:schemeClr val="dk1"/>
                </a:solidFill>
              </a:rPr>
              <a:t>: </a:t>
            </a:r>
            <a:r>
              <a:rPr b="1" lang="en">
                <a:solidFill>
                  <a:schemeClr val="dk1"/>
                </a:solidFill>
              </a:rPr>
              <a:t>Equipping ourselves to be whole people who have </a:t>
            </a:r>
            <a:r>
              <a:rPr b="1" lang="en" u="sng">
                <a:solidFill>
                  <a:schemeClr val="dk1"/>
                </a:solidFill>
              </a:rPr>
              <a:t>healthy and functional awareness of ourselves</a:t>
            </a:r>
            <a:r>
              <a:rPr b="1" lang="en">
                <a:solidFill>
                  <a:schemeClr val="dk1"/>
                </a:solidFill>
              </a:rPr>
              <a:t>, with </a:t>
            </a:r>
            <a:r>
              <a:rPr b="1" lang="en" u="sng">
                <a:solidFill>
                  <a:schemeClr val="dk1"/>
                </a:solidFill>
              </a:rPr>
              <a:t>loving connections to others</a:t>
            </a:r>
            <a:r>
              <a:rPr b="1" lang="en">
                <a:solidFill>
                  <a:schemeClr val="dk1"/>
                </a:solidFill>
              </a:rPr>
              <a:t> that </a:t>
            </a:r>
            <a:r>
              <a:rPr b="1" lang="en" u="sng">
                <a:solidFill>
                  <a:schemeClr val="dk1"/>
                </a:solidFill>
              </a:rPr>
              <a:t>allow us to make positive contributions to our communities</a:t>
            </a:r>
            <a:r>
              <a:rPr b="1" lang="en">
                <a:solidFill>
                  <a:schemeClr val="dk1"/>
                </a:solidFill>
              </a:rPr>
              <a:t>, and gives us power over our own lives. Well-being is grounded in healthy sense IAB</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i="1" lang="en" sz="1500">
                <a:solidFill>
                  <a:schemeClr val="dk1"/>
                </a:solidFill>
                <a:latin typeface="Source Sans Pro"/>
                <a:ea typeface="Source Sans Pro"/>
                <a:cs typeface="Source Sans Pro"/>
                <a:sym typeface="Source Sans Pro"/>
              </a:rPr>
              <a:t>The goal of all teaching is to awaken </a:t>
            </a:r>
            <a:r>
              <a:rPr b="1" i="1" lang="en" sz="1500" u="sng">
                <a:solidFill>
                  <a:schemeClr val="dk1"/>
                </a:solidFill>
                <a:latin typeface="Source Sans Pro"/>
                <a:ea typeface="Source Sans Pro"/>
                <a:cs typeface="Source Sans Pro"/>
                <a:sym typeface="Source Sans Pro"/>
              </a:rPr>
              <a:t>goals</a:t>
            </a:r>
            <a:r>
              <a:rPr b="1" i="1" lang="en" sz="1500">
                <a:solidFill>
                  <a:schemeClr val="dk1"/>
                </a:solidFill>
                <a:latin typeface="Source Sans Pro"/>
                <a:ea typeface="Source Sans Pro"/>
                <a:cs typeface="Source Sans Pro"/>
                <a:sym typeface="Source Sans Pro"/>
              </a:rPr>
              <a:t>, inspire </a:t>
            </a:r>
            <a:r>
              <a:rPr b="1" i="1" lang="en" sz="1500" u="sng">
                <a:solidFill>
                  <a:schemeClr val="dk1"/>
                </a:solidFill>
                <a:latin typeface="Source Sans Pro"/>
                <a:ea typeface="Source Sans Pro"/>
                <a:cs typeface="Source Sans Pro"/>
                <a:sym typeface="Source Sans Pro"/>
              </a:rPr>
              <a:t>hope</a:t>
            </a:r>
            <a:r>
              <a:rPr b="1" i="1" lang="en" sz="1500">
                <a:solidFill>
                  <a:schemeClr val="dk1"/>
                </a:solidFill>
                <a:latin typeface="Source Sans Pro"/>
                <a:ea typeface="Source Sans Pro"/>
                <a:cs typeface="Source Sans Pro"/>
                <a:sym typeface="Source Sans Pro"/>
              </a:rPr>
              <a:t> and pave the way to </a:t>
            </a:r>
            <a:r>
              <a:rPr b="1" i="1" lang="en" sz="1500" u="sng">
                <a:solidFill>
                  <a:schemeClr val="dk1"/>
                </a:solidFill>
                <a:latin typeface="Source Sans Pro"/>
                <a:ea typeface="Source Sans Pro"/>
                <a:cs typeface="Source Sans Pro"/>
                <a:sym typeface="Source Sans Pro"/>
              </a:rPr>
              <a:t>dreams</a:t>
            </a:r>
            <a:endParaRPr b="1" sz="7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d2a1d238a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d2a1d238a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Yorel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I’ll share example of what this can look like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d2a1d238a7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d2a1d238a7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YOREL</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Quick DP history…4000 kids, basic shapes &amp; content &amp; how I got there to address IAB through STAY</a:t>
            </a:r>
            <a:endParaRPr b="1"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AND prof learning which you will hear more about later helps folks create core values and systems for healthy classrooms and SEL practice like this one. Building an ENVIRONMENT — KIRA story; </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As Principal Investigator of our NEA-funded research lab at UW-Madison I’ve collecting data on outcome for students–NEXT SLIDE</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600"/>
              </a:spcBef>
              <a:spcAft>
                <a:spcPts val="0"/>
              </a:spcAft>
              <a:buClr>
                <a:schemeClr val="dk1"/>
              </a:buClr>
              <a:buSzPts val="1100"/>
              <a:buFont typeface="Arial"/>
              <a:buNone/>
            </a:pPr>
            <a:r>
              <a:rPr lang="en" sz="1200">
                <a:solidFill>
                  <a:schemeClr val="dk1"/>
                </a:solidFill>
              </a:rPr>
              <a:t>•</a:t>
            </a:r>
            <a:r>
              <a:rPr b="1" lang="en" sz="1200" u="sng">
                <a:solidFill>
                  <a:schemeClr val="dk1"/>
                </a:solidFill>
              </a:rPr>
              <a:t>S</a:t>
            </a:r>
            <a:r>
              <a:rPr lang="en" sz="1200">
                <a:solidFill>
                  <a:schemeClr val="dk1"/>
                </a:solidFill>
              </a:rPr>
              <a:t>elect SEL skills/competencies (like goal setting, self-awareness or leadership)— by asking What do you and your students/children need to learn and practice? (and then for T We…</a:t>
            </a:r>
            <a:endParaRPr sz="1200">
              <a:solidFill>
                <a:schemeClr val="dk1"/>
              </a:solidFill>
              <a:latin typeface="Times New Roman"/>
              <a:ea typeface="Times New Roman"/>
              <a:cs typeface="Times New Roman"/>
              <a:sym typeface="Times New Roman"/>
            </a:endParaRPr>
          </a:p>
          <a:p>
            <a:pPr indent="0" lvl="0" marL="0" rtl="0" algn="l">
              <a:spcBef>
                <a:spcPts val="600"/>
              </a:spcBef>
              <a:spcAft>
                <a:spcPts val="0"/>
              </a:spcAft>
              <a:buClr>
                <a:schemeClr val="dk1"/>
              </a:buClr>
              <a:buSzPts val="1100"/>
              <a:buFont typeface="Arial"/>
              <a:buNone/>
            </a:pPr>
            <a:r>
              <a:rPr lang="en" sz="1200">
                <a:solidFill>
                  <a:schemeClr val="dk1"/>
                </a:solidFill>
              </a:rPr>
              <a:t>•</a:t>
            </a:r>
            <a:r>
              <a:rPr b="1" lang="en" sz="1200" u="sng">
                <a:solidFill>
                  <a:schemeClr val="dk1"/>
                </a:solidFill>
              </a:rPr>
              <a:t>T</a:t>
            </a:r>
            <a:r>
              <a:rPr lang="en" sz="1200">
                <a:solidFill>
                  <a:schemeClr val="dk1"/>
                </a:solidFill>
              </a:rPr>
              <a:t>ranslate those skills/competencies into language, routines, plans and community commitments that students understand. And then for A we…take</a:t>
            </a:r>
            <a:endParaRPr sz="1200">
              <a:solidFill>
                <a:schemeClr val="dk1"/>
              </a:solidFill>
              <a:latin typeface="Times New Roman"/>
              <a:ea typeface="Times New Roman"/>
              <a:cs typeface="Times New Roman"/>
              <a:sym typeface="Times New Roman"/>
            </a:endParaRPr>
          </a:p>
          <a:p>
            <a:pPr indent="0" lvl="0" marL="0" rtl="0" algn="l">
              <a:spcBef>
                <a:spcPts val="600"/>
              </a:spcBef>
              <a:spcAft>
                <a:spcPts val="0"/>
              </a:spcAft>
              <a:buClr>
                <a:schemeClr val="dk1"/>
              </a:buClr>
              <a:buSzPts val="1100"/>
              <a:buFont typeface="Arial"/>
              <a:buNone/>
            </a:pPr>
            <a:r>
              <a:rPr lang="en" sz="1200">
                <a:solidFill>
                  <a:schemeClr val="dk1"/>
                </a:solidFill>
              </a:rPr>
              <a:t>•</a:t>
            </a:r>
            <a:r>
              <a:rPr b="1" lang="en" sz="1200" u="sng">
                <a:solidFill>
                  <a:schemeClr val="dk1"/>
                </a:solidFill>
              </a:rPr>
              <a:t>A</a:t>
            </a:r>
            <a:r>
              <a:rPr lang="en" sz="1200">
                <a:solidFill>
                  <a:schemeClr val="dk1"/>
                </a:solidFill>
              </a:rPr>
              <a:t>ction—Good Social emotional learning must come to life as student and teacher behaviors/actions that live in everything we do in class--And finally for Y we support…</a:t>
            </a:r>
            <a:endParaRPr sz="1200">
              <a:solidFill>
                <a:schemeClr val="dk1"/>
              </a:solidFill>
              <a:latin typeface="Times New Roman"/>
              <a:ea typeface="Times New Roman"/>
              <a:cs typeface="Times New Roman"/>
              <a:sym typeface="Times New Roman"/>
            </a:endParaRPr>
          </a:p>
          <a:p>
            <a:pPr indent="0" lvl="0" marL="0" rtl="0" algn="l">
              <a:spcBef>
                <a:spcPts val="600"/>
              </a:spcBef>
              <a:spcAft>
                <a:spcPts val="0"/>
              </a:spcAft>
              <a:buClr>
                <a:schemeClr val="dk1"/>
              </a:buClr>
              <a:buSzPts val="1100"/>
              <a:buFont typeface="Arial"/>
              <a:buNone/>
            </a:pPr>
            <a:r>
              <a:rPr lang="en" sz="1200">
                <a:solidFill>
                  <a:schemeClr val="dk1"/>
                </a:solidFill>
              </a:rPr>
              <a:t>•</a:t>
            </a:r>
            <a:r>
              <a:rPr b="1" lang="en" sz="1200" u="sng">
                <a:solidFill>
                  <a:schemeClr val="dk1"/>
                </a:solidFill>
              </a:rPr>
              <a:t>Y</a:t>
            </a:r>
            <a:r>
              <a:rPr lang="en" sz="1200">
                <a:solidFill>
                  <a:schemeClr val="dk1"/>
                </a:solidFill>
              </a:rPr>
              <a:t>outh Empowerment—Good SEL is driven by students to empower them to think critically, experience the benefits of SEL as a tool for accomplishing the goals they set for themselves and not focused on controlling student behavior. </a:t>
            </a:r>
            <a:r>
              <a:rPr b="1" lang="en" sz="1200">
                <a:solidFill>
                  <a:schemeClr val="dk1"/>
                </a:solidFill>
              </a:rPr>
              <a:t>Personal goals drive learning goals; leadership is built into the important routines--not just small ones; critical thinking is the focus all the time even when it requires changing “my plan”</a:t>
            </a:r>
            <a:endParaRPr b="1"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bd2bb64ed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dbd2bb64ed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to Bios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0a7bdf28e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d0a7bdf28e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Yorel Main outcomes–then connections to IAB–&amp; there are many more connections to them–</a:t>
            </a:r>
            <a:r>
              <a:rPr b="1" lang="en"/>
              <a:t>eg feeling personally connected is a </a:t>
            </a:r>
            <a:r>
              <a:rPr b="1" lang="en"/>
              <a:t>building</a:t>
            </a:r>
            <a:r>
              <a:rPr b="1" lang="en"/>
              <a:t> block for feeling a sense of belonging</a:t>
            </a:r>
            <a:endParaRPr b="1"/>
          </a:p>
          <a:p>
            <a:pPr indent="0" lvl="0" marL="0" rtl="0" algn="l">
              <a:spcBef>
                <a:spcPts val="0"/>
              </a:spcBef>
              <a:spcAft>
                <a:spcPts val="0"/>
              </a:spcAft>
              <a:buNone/>
            </a:pPr>
            <a:r>
              <a:t/>
            </a:r>
            <a:endParaRPr b="1"/>
          </a:p>
          <a:p>
            <a:pPr indent="-328930" lvl="0" marL="457200" rtl="0" algn="l">
              <a:lnSpc>
                <a:spcPct val="80000"/>
              </a:lnSpc>
              <a:spcBef>
                <a:spcPts val="476"/>
              </a:spcBef>
              <a:spcAft>
                <a:spcPts val="0"/>
              </a:spcAft>
              <a:buClr>
                <a:schemeClr val="dk1"/>
              </a:buClr>
              <a:buSzPts val="1580"/>
              <a:buFont typeface="Arial"/>
              <a:buChar char="●"/>
            </a:pPr>
            <a:r>
              <a:rPr lang="en" sz="1580">
                <a:solidFill>
                  <a:schemeClr val="dk1"/>
                </a:solidFill>
                <a:latin typeface="Calibri"/>
                <a:ea typeface="Calibri"/>
                <a:cs typeface="Calibri"/>
                <a:sym typeface="Calibri"/>
              </a:rPr>
              <a:t>General expectations &amp; impressions (item examples)</a:t>
            </a:r>
            <a:endParaRPr sz="20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How would you describe your experience with the drumming class? </a:t>
            </a:r>
            <a:endParaRPr sz="16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u="sng">
                <a:solidFill>
                  <a:srgbClr val="953734"/>
                </a:solidFill>
                <a:latin typeface="Calibri"/>
                <a:ea typeface="Calibri"/>
                <a:cs typeface="Calibri"/>
                <a:sym typeface="Calibri"/>
              </a:rPr>
              <a:t>Why did you join the drum group? </a:t>
            </a:r>
            <a:endParaRPr sz="1240">
              <a:solidFill>
                <a:srgbClr val="953734"/>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What did you expect it to be like and why? </a:t>
            </a:r>
            <a:endParaRPr sz="1600">
              <a:solidFill>
                <a:schemeClr val="dk1"/>
              </a:solidFill>
              <a:latin typeface="Calibri"/>
              <a:ea typeface="Calibri"/>
              <a:cs typeface="Calibri"/>
              <a:sym typeface="Calibri"/>
            </a:endParaRPr>
          </a:p>
          <a:p>
            <a:pPr indent="-328930" lvl="0" marL="457200" rtl="0" algn="l">
              <a:lnSpc>
                <a:spcPct val="80000"/>
              </a:lnSpc>
              <a:spcBef>
                <a:spcPts val="476"/>
              </a:spcBef>
              <a:spcAft>
                <a:spcPts val="0"/>
              </a:spcAft>
              <a:buClr>
                <a:schemeClr val="dk1"/>
              </a:buClr>
              <a:buSzPts val="1580"/>
              <a:buFont typeface="Arial"/>
              <a:buChar char="●"/>
            </a:pPr>
            <a:r>
              <a:rPr lang="en" sz="1580">
                <a:solidFill>
                  <a:schemeClr val="dk1"/>
                </a:solidFill>
                <a:latin typeface="Calibri"/>
                <a:ea typeface="Calibri"/>
                <a:cs typeface="Calibri"/>
                <a:sym typeface="Calibri"/>
              </a:rPr>
              <a:t>What was learned? (item examples)</a:t>
            </a:r>
            <a:endParaRPr sz="20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Have you learned anything about yourself in drumming this year? If so what? </a:t>
            </a:r>
            <a:r>
              <a:rPr i="1" lang="en" sz="1240">
                <a:solidFill>
                  <a:srgbClr val="953734"/>
                </a:solidFill>
                <a:latin typeface="Calibri"/>
                <a:ea typeface="Calibri"/>
                <a:cs typeface="Calibri"/>
                <a:sym typeface="Calibri"/>
              </a:rPr>
              <a:t>(Prompts: “understand”, “discover”)</a:t>
            </a:r>
            <a:endParaRPr sz="1240">
              <a:solidFill>
                <a:srgbClr val="953734"/>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What was your least favorite thing? Why?</a:t>
            </a:r>
            <a:endParaRPr sz="16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What was the most important thing you learned in drumming? Why?</a:t>
            </a:r>
            <a:endParaRPr sz="16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Was drumming like other classes you have been in? How was it like other classes/ how was it different? </a:t>
            </a:r>
            <a:r>
              <a:rPr i="1" lang="en" sz="1240">
                <a:solidFill>
                  <a:srgbClr val="953734"/>
                </a:solidFill>
                <a:latin typeface="Calibri"/>
                <a:ea typeface="Calibri"/>
                <a:cs typeface="Calibri"/>
                <a:sym typeface="Calibri"/>
              </a:rPr>
              <a:t>(Prompts: Were the expectations the same? Was it run the same? Was your role the same?  Were the rules the same?)</a:t>
            </a:r>
            <a:endParaRPr sz="1240">
              <a:solidFill>
                <a:srgbClr val="953734"/>
              </a:solidFill>
              <a:latin typeface="Calibri"/>
              <a:ea typeface="Calibri"/>
              <a:cs typeface="Calibri"/>
              <a:sym typeface="Calibri"/>
            </a:endParaRPr>
          </a:p>
          <a:p>
            <a:pPr indent="-328930" lvl="0" marL="457200" rtl="0" algn="l">
              <a:lnSpc>
                <a:spcPct val="80000"/>
              </a:lnSpc>
              <a:spcBef>
                <a:spcPts val="476"/>
              </a:spcBef>
              <a:spcAft>
                <a:spcPts val="0"/>
              </a:spcAft>
              <a:buClr>
                <a:schemeClr val="dk1"/>
              </a:buClr>
              <a:buSzPts val="1580"/>
              <a:buFont typeface="Arial"/>
              <a:buChar char="●"/>
            </a:pPr>
            <a:r>
              <a:rPr lang="en" sz="1580">
                <a:solidFill>
                  <a:schemeClr val="dk1"/>
                </a:solidFill>
                <a:latin typeface="Calibri"/>
                <a:ea typeface="Calibri"/>
                <a:cs typeface="Calibri"/>
                <a:sym typeface="Calibri"/>
              </a:rPr>
              <a:t>What do you know about the pillars? (item examples)</a:t>
            </a:r>
            <a:endParaRPr sz="2000">
              <a:solidFill>
                <a:schemeClr val="dk1"/>
              </a:solidFill>
              <a:latin typeface="Calibri"/>
              <a:ea typeface="Calibri"/>
              <a:cs typeface="Calibri"/>
              <a:sym typeface="Calibri"/>
            </a:endParaRPr>
          </a:p>
          <a:p>
            <a:pPr indent="-307340" lvl="1" marL="914400" rtl="0" algn="l">
              <a:lnSpc>
                <a:spcPct val="80000"/>
              </a:lnSpc>
              <a:spcBef>
                <a:spcPts val="408"/>
              </a:spcBef>
              <a:spcAft>
                <a:spcPts val="0"/>
              </a:spcAft>
              <a:buClr>
                <a:srgbClr val="953734"/>
              </a:buClr>
              <a:buSzPts val="1240"/>
              <a:buFont typeface="Arial"/>
              <a:buChar char="o"/>
            </a:pPr>
            <a:r>
              <a:rPr lang="en" sz="1240">
                <a:solidFill>
                  <a:srgbClr val="953734"/>
                </a:solidFill>
                <a:latin typeface="Calibri"/>
                <a:ea typeface="Calibri"/>
                <a:cs typeface="Calibri"/>
                <a:sym typeface="Calibri"/>
              </a:rPr>
              <a:t>What does discipline mean to you?</a:t>
            </a:r>
            <a:endParaRPr sz="1600">
              <a:solidFill>
                <a:schemeClr val="dk1"/>
              </a:solidFill>
              <a:latin typeface="Calibri"/>
              <a:ea typeface="Calibri"/>
              <a:cs typeface="Calibri"/>
              <a:sym typeface="Calibri"/>
            </a:endParaRPr>
          </a:p>
          <a:p>
            <a:pPr indent="-285750" lvl="2" marL="1371600" rtl="0" algn="l">
              <a:lnSpc>
                <a:spcPct val="80000"/>
              </a:lnSpc>
              <a:spcBef>
                <a:spcPts val="340"/>
              </a:spcBef>
              <a:spcAft>
                <a:spcPts val="0"/>
              </a:spcAft>
              <a:buClr>
                <a:srgbClr val="953734"/>
              </a:buClr>
              <a:buSzPts val="900"/>
              <a:buFont typeface="Arial"/>
              <a:buChar char="▪"/>
            </a:pPr>
            <a:r>
              <a:rPr lang="en" sz="900" u="sng">
                <a:solidFill>
                  <a:srgbClr val="953734"/>
                </a:solidFill>
                <a:latin typeface="Calibri"/>
                <a:ea typeface="Calibri"/>
                <a:cs typeface="Calibri"/>
                <a:sym typeface="Calibri"/>
              </a:rPr>
              <a:t>What does it mean in action? Example? </a:t>
            </a:r>
            <a:endParaRPr sz="900">
              <a:solidFill>
                <a:srgbClr val="953734"/>
              </a:solidFill>
              <a:latin typeface="Calibri"/>
              <a:ea typeface="Calibri"/>
              <a:cs typeface="Calibri"/>
              <a:sym typeface="Calibri"/>
            </a:endParaRPr>
          </a:p>
          <a:p>
            <a:pPr indent="-285750" lvl="2" marL="1371600" rtl="0" algn="l">
              <a:lnSpc>
                <a:spcPct val="80000"/>
              </a:lnSpc>
              <a:spcBef>
                <a:spcPts val="340"/>
              </a:spcBef>
              <a:spcAft>
                <a:spcPts val="0"/>
              </a:spcAft>
              <a:buClr>
                <a:srgbClr val="953734"/>
              </a:buClr>
              <a:buSzPts val="900"/>
              <a:buFont typeface="Arial"/>
              <a:buChar char="▪"/>
            </a:pPr>
            <a:r>
              <a:rPr lang="en" sz="900" u="sng">
                <a:solidFill>
                  <a:srgbClr val="953734"/>
                </a:solidFill>
                <a:latin typeface="Calibri"/>
                <a:ea typeface="Calibri"/>
                <a:cs typeface="Calibri"/>
                <a:sym typeface="Calibri"/>
              </a:rPr>
              <a:t>Will it help you in other situations? If so, how?</a:t>
            </a:r>
            <a:endParaRPr sz="900">
              <a:solidFill>
                <a:srgbClr val="953734"/>
              </a:solidFill>
              <a:latin typeface="Calibri"/>
              <a:ea typeface="Calibri"/>
              <a:cs typeface="Calibri"/>
              <a:sym typeface="Calibri"/>
            </a:endParaRPr>
          </a:p>
          <a:p>
            <a:pPr indent="0" lvl="0" marL="0" rtl="0" algn="l">
              <a:spcBef>
                <a:spcPts val="0"/>
              </a:spcBef>
              <a:spcAft>
                <a:spcPts val="0"/>
              </a:spcAft>
              <a:buNone/>
            </a:pPr>
            <a:r>
              <a:t/>
            </a:r>
            <a:endParaRPr b="1"/>
          </a:p>
          <a:p>
            <a:pPr indent="-292100" lvl="0" marL="457200" rtl="0" algn="l">
              <a:spcBef>
                <a:spcPts val="0"/>
              </a:spcBef>
              <a:spcAft>
                <a:spcPts val="0"/>
              </a:spcAft>
              <a:buClr>
                <a:schemeClr val="dk1"/>
              </a:buClr>
              <a:buSzPts val="1000"/>
              <a:buFont typeface="Calibri"/>
              <a:buChar char="●"/>
            </a:pPr>
            <a:r>
              <a:rPr b="1" lang="en" sz="1200">
                <a:solidFill>
                  <a:schemeClr val="dk1"/>
                </a:solidFill>
                <a:latin typeface="Calibri"/>
                <a:ea typeface="Calibri"/>
                <a:cs typeface="Calibri"/>
                <a:sym typeface="Calibri"/>
              </a:rPr>
              <a:t>Feeling personally connected to the class</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rPr>
              <a:t>I have a good time. I learn new things and just be in my own little world…my own little world is music and stuff… (Second year drummer, 5</a:t>
            </a:r>
            <a:r>
              <a:rPr baseline="30000" i="1" lang="en" sz="700">
                <a:solidFill>
                  <a:schemeClr val="dk1"/>
                </a:solidFill>
              </a:rPr>
              <a:t>th</a:t>
            </a:r>
            <a:r>
              <a:rPr i="1" lang="en" sz="1200">
                <a:solidFill>
                  <a:schemeClr val="dk1"/>
                </a:solidFill>
              </a:rPr>
              <a:t> grader)</a:t>
            </a:r>
            <a:endParaRPr sz="12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Calibri"/>
              <a:buChar char="●"/>
            </a:pPr>
            <a:r>
              <a:rPr b="1" lang="en" sz="1200">
                <a:solidFill>
                  <a:schemeClr val="dk1"/>
                </a:solidFill>
                <a:latin typeface="Calibri"/>
                <a:ea typeface="Calibri"/>
                <a:cs typeface="Calibri"/>
                <a:sym typeface="Calibri"/>
              </a:rPr>
              <a:t>The teacher as a trusted guide and caregiver</a:t>
            </a:r>
            <a:endParaRPr b="1" sz="1200">
              <a:solidFill>
                <a:schemeClr val="dk1"/>
              </a:solidFill>
              <a:latin typeface="Calibri"/>
              <a:ea typeface="Calibri"/>
              <a:cs typeface="Calibri"/>
              <a:sym typeface="Calibri"/>
            </a:endParaRPr>
          </a:p>
          <a:p>
            <a:pPr indent="0" lvl="0" marL="457200" rtl="0" algn="l">
              <a:spcBef>
                <a:spcPts val="400"/>
              </a:spcBef>
              <a:spcAft>
                <a:spcPts val="0"/>
              </a:spcAft>
              <a:buClr>
                <a:schemeClr val="dk1"/>
              </a:buClr>
              <a:buSzPts val="1100"/>
              <a:buFont typeface="Arial"/>
              <a:buNone/>
            </a:pPr>
            <a:r>
              <a:rPr i="1" lang="en" sz="1200">
                <a:solidFill>
                  <a:schemeClr val="dk1"/>
                </a:solidFill>
              </a:rPr>
              <a:t>When I first joined [the School A drum class] I felt pretty nervous.  It was a new thing and there were a lot of people in there and Mr. Lashley has an interesting teaching style.  He’s a great teacher but very different than more traditional teachers.  He’s very focused on discipline and he pushes people.  He doesn’t let people stay down. He constantly pushes for them to be able to go farther and he makes them think that they can go farther. He tells people that they can, and he helps them do that. (6 year drummer, 10th grader)</a:t>
            </a:r>
            <a:endParaRPr sz="12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Calibri"/>
              <a:buChar char="●"/>
            </a:pPr>
            <a:r>
              <a:rPr b="1" lang="en" sz="1200">
                <a:solidFill>
                  <a:schemeClr val="dk1"/>
                </a:solidFill>
                <a:latin typeface="Calibri"/>
                <a:ea typeface="Calibri"/>
                <a:cs typeface="Calibri"/>
                <a:sym typeface="Calibri"/>
              </a:rPr>
              <a:t>The class as a special space to practice SEL as discipline, community and leadership</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rPr>
              <a:t>[The thing that would be most helpful for me is] probably the Pillars of Power, which are discipline, community and leadership, which probably saved my life during all the stuff happening [with me] at school.  Sometimes I get mad a bit but then I feel like the discipline, leadership and community like, really helps me. Before I joined I didn’t feel like I had those powers and those strengths. So when I joined I felt like Mr. Lashley was a very optimistic person who could help me with my life. (3rd year drummer, 7th grader)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rPr i="1" lang="en" sz="1200">
                <a:solidFill>
                  <a:schemeClr val="dk1"/>
                </a:solidFill>
              </a:rPr>
              <a:t>The most important thing I think I’ve learned from drumming is the sense of community and kind of how everyone is better as one.  Everybody sounds better together and we are all stronger in a bundle than just like as stick. That’s how I kinda’ see it. We build each other up and help each other with that. (2nd year drummer, 4th grader)</a:t>
            </a:r>
            <a:endParaRPr sz="12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Calibri"/>
              <a:buChar char="●"/>
            </a:pPr>
            <a:r>
              <a:rPr b="1" lang="en" sz="1200">
                <a:solidFill>
                  <a:schemeClr val="dk1"/>
                </a:solidFill>
                <a:latin typeface="Calibri"/>
                <a:ea typeface="Calibri"/>
                <a:cs typeface="Calibri"/>
                <a:sym typeface="Calibri"/>
              </a:rPr>
              <a:t>Finding my power</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rPr>
              <a:t>I learned that I should not doubt myself…The most important thing I learned is probably that you should not give up and [to] keep trying.  If you are doing drumming and you get something wrong and you just say ‘Oh I can’t do that’ then you’re never gonna learn it…This girl Samia does the breaks [leads the drummers playing instructions with her drum], and she’s really good at it but sometimes she messes up but she keeps trying and she doesn’t just say ‘Oh I can’t do this’ but she keeps going. And I learn from [watching] her that I should do that. (1st year drummer, 5th grader)</a:t>
            </a:r>
            <a:endParaRPr i="1" sz="1200">
              <a:solidFill>
                <a:schemeClr val="dk1"/>
              </a:solidFill>
            </a:endParaRPr>
          </a:p>
          <a:p>
            <a:pPr indent="0" lvl="0" marL="457200" rtl="0" algn="l">
              <a:spcBef>
                <a:spcPts val="0"/>
              </a:spcBef>
              <a:spcAft>
                <a:spcPts val="0"/>
              </a:spcAft>
              <a:buClr>
                <a:schemeClr val="dk1"/>
              </a:buClr>
              <a:buSzPts val="1100"/>
              <a:buFont typeface="Arial"/>
              <a:buNone/>
            </a:pPr>
            <a:r>
              <a:t/>
            </a:r>
            <a:endParaRPr i="1" sz="1200">
              <a:solidFill>
                <a:schemeClr val="dk1"/>
              </a:solidFill>
            </a:endParaRPr>
          </a:p>
          <a:p>
            <a:pPr indent="0" lvl="0" marL="0" rtl="0" algn="l">
              <a:spcBef>
                <a:spcPts val="0"/>
              </a:spcBef>
              <a:spcAft>
                <a:spcPts val="0"/>
              </a:spcAft>
              <a:buClr>
                <a:schemeClr val="dk1"/>
              </a:buClr>
              <a:buSzPts val="1100"/>
              <a:buFont typeface="Arial"/>
              <a:buNone/>
            </a:pPr>
            <a:r>
              <a:rPr b="1" i="1" lang="en" sz="1200">
                <a:solidFill>
                  <a:schemeClr val="dk1"/>
                </a:solidFill>
              </a:rPr>
              <a:t>Now that we’ve looked at the outcomes working from selecting, translating, Acting toward Youth Empowerment through the Drum Power example let’s turn to how our Center works with and supports educators through professional learning…Scott will lead us through.</a:t>
            </a:r>
            <a:endParaRPr b="1" i="1"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d2a1d238a7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d2a1d238a7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FFFFF"/>
                </a:highlight>
              </a:rPr>
              <a:t>SCOTT </a:t>
            </a:r>
            <a:endParaRPr sz="1200">
              <a:solidFill>
                <a:schemeClr val="dk1"/>
              </a:solidFill>
              <a:highlight>
                <a:srgbClr val="FFFFFF"/>
              </a:highlight>
            </a:endParaRPr>
          </a:p>
          <a:p>
            <a:pPr indent="0" lvl="0" marL="0" rtl="0" algn="l">
              <a:spcBef>
                <a:spcPts val="0"/>
              </a:spcBef>
              <a:spcAft>
                <a:spcPts val="0"/>
              </a:spcAft>
              <a:buNone/>
            </a:pPr>
            <a:r>
              <a:rPr lang="en" sz="1200">
                <a:solidFill>
                  <a:schemeClr val="dk1"/>
                </a:solidFill>
                <a:highlight>
                  <a:srgbClr val="FFFFFF"/>
                </a:highlight>
              </a:rPr>
              <a:t>RAISE is a three-year engagement with 3 cohorts of approximately 150 arts educators from across the country with Young Audiences to support artistic SEL professional learning in making SEL work imbedded, intentional and sustained through a virtual learning, synchronous series of gatherings that include content we developed and facilitate along with the processes I just shared</a:t>
            </a:r>
            <a:endParaRPr sz="1200">
              <a:solidFill>
                <a:schemeClr val="dk1"/>
              </a:solidFill>
              <a:highlight>
                <a:srgbClr val="FFFFFF"/>
              </a:highlight>
            </a:endParaRPr>
          </a:p>
          <a:p>
            <a:pPr indent="0" lvl="0" marL="0" rtl="0" algn="l">
              <a:spcBef>
                <a:spcPts val="0"/>
              </a:spcBef>
              <a:spcAft>
                <a:spcPts val="0"/>
              </a:spcAft>
              <a:buNone/>
            </a:pPr>
            <a:r>
              <a:t/>
            </a:r>
            <a:endParaRPr sz="1200">
              <a:solidFill>
                <a:srgbClr val="646464"/>
              </a:solidFill>
              <a:highlight>
                <a:srgbClr val="FFFFFF"/>
              </a:highlight>
            </a:endParaRPr>
          </a:p>
          <a:p>
            <a:pPr indent="0" lvl="0" marL="0" rtl="0" algn="l">
              <a:spcBef>
                <a:spcPts val="0"/>
              </a:spcBef>
              <a:spcAft>
                <a:spcPts val="0"/>
              </a:spcAft>
              <a:buNone/>
            </a:pPr>
            <a:r>
              <a:t/>
            </a:r>
            <a:endParaRPr b="1" sz="1200">
              <a:solidFill>
                <a:schemeClr val="dk1"/>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bba448fbc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bba448fbc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d2a1d238a7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d2a1d238a7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Kira–most recently we launched a new page on the ArtsEdSEL website, which (along with the brochure)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http://www.ArtsEdSEL.org/Professional-Learning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b="1" sz="1300">
              <a:solidFill>
                <a:srgbClr val="212529"/>
              </a:solidFill>
              <a:highlight>
                <a:srgbClr val="FFFFFF"/>
              </a:highlight>
            </a:endParaRPr>
          </a:p>
          <a:p>
            <a:pPr indent="0" lvl="0" marL="0" rtl="0" algn="l">
              <a:spcBef>
                <a:spcPts val="27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f39df2088e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f39df2088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bcd90b79cf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bcd90b79cf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Kira</a:t>
            </a:r>
            <a:endParaRPr/>
          </a:p>
          <a:p>
            <a:pPr indent="0" lvl="0" marL="0" rtl="0" algn="l">
              <a:spcBef>
                <a:spcPts val="0"/>
              </a:spcBef>
              <a:spcAft>
                <a:spcPts val="0"/>
              </a:spcAft>
              <a:buNone/>
            </a:pPr>
            <a:r>
              <a:rPr lang="en"/>
              <a:t>Landing page of the website, where all resources can be found. Walk </a:t>
            </a:r>
            <a:r>
              <a:rPr lang="en"/>
              <a:t>through</a:t>
            </a:r>
            <a:r>
              <a:rPr lang="en"/>
              <a:t> live at end of this sequence (if time allows)</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bba448fbc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bba448fbc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Kira–Last year in celebration of #SELDay we released the Heart of the Arts Collection One. Includes foundations of Artistic SEL, as well as many other subtopics. Variety of authors, voices, and perspectives.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2a1d238a7_3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d2a1d238a7_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Wendy with the whole team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2a1d238a7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d2a1d238a7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dbd2bb64ed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dbd2bb64ed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d15cb5a8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d15cb5a8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Wendy:</a:t>
            </a:r>
            <a:endParaRPr/>
          </a:p>
          <a:p>
            <a:pPr indent="0" lvl="0" marL="0" rtl="0" algn="l">
              <a:spcBef>
                <a:spcPts val="0"/>
              </a:spcBef>
              <a:spcAft>
                <a:spcPts val="0"/>
              </a:spcAft>
              <a:buNone/>
            </a:pPr>
            <a:r>
              <a:rPr lang="en"/>
              <a:t>Thank you X for inviting us to participate in this Grantmakers in Education learning series.  Prior to my role at Arts Ed NJ I spent 17 years in arts and education philanthropy at the Geraldine R. Dodge Foundation, and am pleased and proud to be a member of the Arts Education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we jump in…We ask that you rename yourself using the three dots by your name with your pronouns if you like, and your organization.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Ito share a bit about the work of the Center for Arts Education and SEL.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are </a:t>
            </a:r>
            <a:r>
              <a:rPr lang="en"/>
              <a:t>Wendy</a:t>
            </a:r>
            <a:endParaRPr/>
          </a:p>
          <a:p>
            <a:pPr indent="0" lvl="0" marL="0" rtl="0" algn="l">
              <a:spcBef>
                <a:spcPts val="0"/>
              </a:spcBef>
              <a:spcAft>
                <a:spcPts val="0"/>
              </a:spcAft>
              <a:buNone/>
            </a:pPr>
            <a:r>
              <a:rPr lang="en"/>
              <a:t>Link to Bios: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dbd2bb64ed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dbd2bb64ed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bafd6ea4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bafd6ea4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Wendy,  I am thrilled to be with you all as a previous funder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d0a7bdf28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d0a7bdf28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Wendy:  Back when I was still a funder of Education and Arts/Arts Education, I witnessed the amazing connection Mention of our origin story with the framework crosswalk of the five SEL competencies and eleven anchor arts standards.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Had national partners engaged in the work and found that there was national energy around seeing the natural alignment between SEL and the Arts.  We always knew that what people called the arts ability to develop “soft” skills were “power skills”  Powerful for learning arts, other academics, but also career and life skills. Especially during and post covid.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f39df2088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f39df2088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objectives for today and hand it over to Kira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e00cff10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e00cff10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Kira–Setup with question in the chat (</a:t>
            </a:r>
            <a:r>
              <a:rPr b="1" lang="en">
                <a:highlight>
                  <a:schemeClr val="accent4"/>
                </a:highlight>
              </a:rPr>
              <a:t>Pre-meeting–CONFIRM CHAT IS ENABLED</a:t>
            </a:r>
            <a:r>
              <a:rPr b="1" lang="en"/>
              <a:t>)</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Various responses: Arts Education teaches us a common vocabulary to think about this range of </a:t>
            </a:r>
            <a:r>
              <a:rPr lang="en"/>
              <a:t>engagement in the arts</a:t>
            </a:r>
            <a:r>
              <a:rPr lang="en"/>
              <a:t>. </a:t>
            </a:r>
            <a:endParaRPr/>
          </a:p>
          <a:p>
            <a:pPr indent="0" lvl="0" marL="0" rtl="0" algn="l">
              <a:spcBef>
                <a:spcPts val="0"/>
              </a:spcBef>
              <a:spcAft>
                <a:spcPts val="0"/>
              </a:spcAft>
              <a:buNone/>
            </a:pPr>
            <a:r>
              <a:rPr lang="en"/>
              <a:t>Link to skill sets </a:t>
            </a:r>
            <a:endParaRPr/>
          </a:p>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d0a7bdf28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d0a7bdf28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Kira–unpack responses with connections to Cr, Pr, Re, Cn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Diagram shows the four artistic processes work together to form a whole–full range of Artistic Expression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pK-13 Practice skills, vocab of the artform and practice how to think like an artist, with artistic ways of knowing and being</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15cb5a8c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d15cb5a8c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Kira–connect to the language in National Core Arts Standards i.e. Participation in the full range of </a:t>
            </a:r>
            <a:r>
              <a:rPr b="1" lang="en">
                <a:solidFill>
                  <a:schemeClr val="dk1"/>
                </a:solidFill>
              </a:rPr>
              <a:t>artistic</a:t>
            </a:r>
            <a:r>
              <a:rPr b="1" lang="en">
                <a:solidFill>
                  <a:schemeClr val="dk1"/>
                </a:solidFill>
              </a:rPr>
              <a:t> expression (Cr, Pr, Re, Cn) is often a source of Joy, Inspiration, Peace, and Intellectual Stimulation, [to practice making] meaning and other qualities that enhance life. </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Pg. 17“The philosophical foundations and lifelong goals establish the basis for the new standards and illuminate artistic literacy by expressing the overarching common values and expectations for learning in arts education across the five arts disciplines”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633413" y="357188"/>
            <a:ext cx="8192400" cy="857400"/>
          </a:xfrm>
          <a:prstGeom prst="rect">
            <a:avLst/>
          </a:prstGeom>
          <a:noFill/>
          <a:ln>
            <a:noFill/>
          </a:ln>
        </p:spPr>
        <p:txBody>
          <a:bodyPr anchorCtr="0" anchor="ctr" bIns="38100" lIns="38100" spcFirstLastPara="1" rIns="38100" wrap="square" tIns="38100">
            <a:normAutofit/>
          </a:bodyPr>
          <a:lstStyle>
            <a:lvl1pPr lvl="0" rtl="0" algn="r">
              <a:lnSpc>
                <a:spcPct val="100000"/>
              </a:lnSpc>
              <a:spcBef>
                <a:spcPts val="0"/>
              </a:spcBef>
              <a:spcAft>
                <a:spcPts val="0"/>
              </a:spcAft>
              <a:buClr>
                <a:srgbClr val="29ABE2"/>
              </a:buClr>
              <a:buSzPts val="1400"/>
              <a:buNone/>
              <a:defRPr/>
            </a:lvl1pPr>
            <a:lvl2pPr lvl="1" rtl="0" algn="r">
              <a:lnSpc>
                <a:spcPct val="100000"/>
              </a:lnSpc>
              <a:spcBef>
                <a:spcPts val="0"/>
              </a:spcBef>
              <a:spcAft>
                <a:spcPts val="0"/>
              </a:spcAft>
              <a:buClr>
                <a:srgbClr val="29ABE2"/>
              </a:buClr>
              <a:buSzPts val="1400"/>
              <a:buNone/>
              <a:defRPr/>
            </a:lvl2pPr>
            <a:lvl3pPr lvl="2" rtl="0" algn="r">
              <a:lnSpc>
                <a:spcPct val="100000"/>
              </a:lnSpc>
              <a:spcBef>
                <a:spcPts val="0"/>
              </a:spcBef>
              <a:spcAft>
                <a:spcPts val="0"/>
              </a:spcAft>
              <a:buClr>
                <a:srgbClr val="29ABE2"/>
              </a:buClr>
              <a:buSzPts val="1400"/>
              <a:buNone/>
              <a:defRPr/>
            </a:lvl3pPr>
            <a:lvl4pPr lvl="3" rtl="0" algn="r">
              <a:lnSpc>
                <a:spcPct val="100000"/>
              </a:lnSpc>
              <a:spcBef>
                <a:spcPts val="0"/>
              </a:spcBef>
              <a:spcAft>
                <a:spcPts val="0"/>
              </a:spcAft>
              <a:buClr>
                <a:srgbClr val="29ABE2"/>
              </a:buClr>
              <a:buSzPts val="1400"/>
              <a:buNone/>
              <a:defRPr/>
            </a:lvl4pPr>
            <a:lvl5pPr lvl="4" rtl="0" algn="r">
              <a:lnSpc>
                <a:spcPct val="100000"/>
              </a:lnSpc>
              <a:spcBef>
                <a:spcPts val="0"/>
              </a:spcBef>
              <a:spcAft>
                <a:spcPts val="0"/>
              </a:spcAft>
              <a:buClr>
                <a:srgbClr val="29ABE2"/>
              </a:buClr>
              <a:buSzPts val="1400"/>
              <a:buNone/>
              <a:defRPr/>
            </a:lvl5pPr>
            <a:lvl6pPr lvl="5" rtl="0" algn="r">
              <a:lnSpc>
                <a:spcPct val="100000"/>
              </a:lnSpc>
              <a:spcBef>
                <a:spcPts val="0"/>
              </a:spcBef>
              <a:spcAft>
                <a:spcPts val="0"/>
              </a:spcAft>
              <a:buClr>
                <a:srgbClr val="29ABE2"/>
              </a:buClr>
              <a:buSzPts val="1400"/>
              <a:buNone/>
              <a:defRPr/>
            </a:lvl6pPr>
            <a:lvl7pPr lvl="6" rtl="0" algn="r">
              <a:lnSpc>
                <a:spcPct val="100000"/>
              </a:lnSpc>
              <a:spcBef>
                <a:spcPts val="0"/>
              </a:spcBef>
              <a:spcAft>
                <a:spcPts val="0"/>
              </a:spcAft>
              <a:buClr>
                <a:srgbClr val="29ABE2"/>
              </a:buClr>
              <a:buSzPts val="1400"/>
              <a:buNone/>
              <a:defRPr/>
            </a:lvl7pPr>
            <a:lvl8pPr lvl="7" rtl="0" algn="r">
              <a:lnSpc>
                <a:spcPct val="100000"/>
              </a:lnSpc>
              <a:spcBef>
                <a:spcPts val="0"/>
              </a:spcBef>
              <a:spcAft>
                <a:spcPts val="0"/>
              </a:spcAft>
              <a:buClr>
                <a:srgbClr val="29ABE2"/>
              </a:buClr>
              <a:buSzPts val="1400"/>
              <a:buNone/>
              <a:defRPr/>
            </a:lvl8pPr>
            <a:lvl9pPr lvl="8" rtl="0" algn="r">
              <a:lnSpc>
                <a:spcPct val="100000"/>
              </a:lnSpc>
              <a:spcBef>
                <a:spcPts val="0"/>
              </a:spcBef>
              <a:spcAft>
                <a:spcPts val="0"/>
              </a:spcAft>
              <a:buClr>
                <a:srgbClr val="29ABE2"/>
              </a:buClr>
              <a:buSzPts val="1400"/>
              <a:buNone/>
              <a:defRPr/>
            </a:lvl9pPr>
          </a:lstStyle>
          <a:p/>
        </p:txBody>
      </p:sp>
      <p:sp>
        <p:nvSpPr>
          <p:cNvPr id="14" name="Google Shape;14;p2"/>
          <p:cNvSpPr txBox="1"/>
          <p:nvPr>
            <p:ph idx="1" type="body"/>
          </p:nvPr>
        </p:nvSpPr>
        <p:spPr>
          <a:xfrm>
            <a:off x="418513" y="1322618"/>
            <a:ext cx="4725600" cy="4233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8B5AB7"/>
              </a:buClr>
              <a:buSzPts val="2300"/>
              <a:buFont typeface="Helvetica Neue Light"/>
              <a:buNone/>
              <a:defRPr sz="2300">
                <a:solidFill>
                  <a:srgbClr val="8B5AB7"/>
                </a:solidFill>
              </a:defRPr>
            </a:lvl1pPr>
            <a:lvl2pPr indent="-292100" lvl="1" marL="914400" rtl="0" algn="l">
              <a:lnSpc>
                <a:spcPct val="100000"/>
              </a:lnSpc>
              <a:spcBef>
                <a:spcPts val="2200"/>
              </a:spcBef>
              <a:spcAft>
                <a:spcPts val="0"/>
              </a:spcAft>
              <a:buClr>
                <a:srgbClr val="000000"/>
              </a:buClr>
              <a:buSzPts val="1000"/>
              <a:buChar char="•"/>
              <a:defRPr/>
            </a:lvl2pPr>
            <a:lvl3pPr indent="-292100" lvl="2" marL="1371600" rtl="0" algn="l">
              <a:lnSpc>
                <a:spcPct val="100000"/>
              </a:lnSpc>
              <a:spcBef>
                <a:spcPts val="2200"/>
              </a:spcBef>
              <a:spcAft>
                <a:spcPts val="0"/>
              </a:spcAft>
              <a:buClr>
                <a:srgbClr val="000000"/>
              </a:buClr>
              <a:buSzPts val="1000"/>
              <a:buChar char="•"/>
              <a:defRPr/>
            </a:lvl3pPr>
            <a:lvl4pPr indent="-292100" lvl="3" marL="1828800" rtl="0" algn="l">
              <a:lnSpc>
                <a:spcPct val="100000"/>
              </a:lnSpc>
              <a:spcBef>
                <a:spcPts val="2200"/>
              </a:spcBef>
              <a:spcAft>
                <a:spcPts val="0"/>
              </a:spcAft>
              <a:buClr>
                <a:srgbClr val="000000"/>
              </a:buClr>
              <a:buSzPts val="1000"/>
              <a:buChar char="•"/>
              <a:defRPr/>
            </a:lvl4pPr>
            <a:lvl5pPr indent="-292100" lvl="4" marL="2286000" rtl="0" algn="l">
              <a:lnSpc>
                <a:spcPct val="100000"/>
              </a:lnSpc>
              <a:spcBef>
                <a:spcPts val="2200"/>
              </a:spcBef>
              <a:spcAft>
                <a:spcPts val="0"/>
              </a:spcAft>
              <a:buClr>
                <a:srgbClr val="000000"/>
              </a:buClr>
              <a:buSzPts val="1000"/>
              <a:buChar char="•"/>
              <a:defRPr/>
            </a:lvl5pPr>
            <a:lvl6pPr indent="-292100" lvl="5" marL="2743200" rtl="0" algn="l">
              <a:lnSpc>
                <a:spcPct val="100000"/>
              </a:lnSpc>
              <a:spcBef>
                <a:spcPts val="2200"/>
              </a:spcBef>
              <a:spcAft>
                <a:spcPts val="0"/>
              </a:spcAft>
              <a:buClr>
                <a:srgbClr val="000000"/>
              </a:buClr>
              <a:buSzPts val="1000"/>
              <a:buChar char="•"/>
              <a:defRPr/>
            </a:lvl6pPr>
            <a:lvl7pPr indent="-292100" lvl="6" marL="3200400" rtl="0" algn="l">
              <a:lnSpc>
                <a:spcPct val="100000"/>
              </a:lnSpc>
              <a:spcBef>
                <a:spcPts val="2200"/>
              </a:spcBef>
              <a:spcAft>
                <a:spcPts val="0"/>
              </a:spcAft>
              <a:buClr>
                <a:srgbClr val="000000"/>
              </a:buClr>
              <a:buSzPts val="1000"/>
              <a:buChar char="•"/>
              <a:defRPr/>
            </a:lvl7pPr>
            <a:lvl8pPr indent="-292100" lvl="7" marL="3657600" rtl="0" algn="l">
              <a:lnSpc>
                <a:spcPct val="100000"/>
              </a:lnSpc>
              <a:spcBef>
                <a:spcPts val="2200"/>
              </a:spcBef>
              <a:spcAft>
                <a:spcPts val="0"/>
              </a:spcAft>
              <a:buClr>
                <a:srgbClr val="000000"/>
              </a:buClr>
              <a:buSzPts val="1000"/>
              <a:buChar char="•"/>
              <a:defRPr/>
            </a:lvl8pPr>
            <a:lvl9pPr indent="-292100" lvl="8" marL="4114800" rtl="0" algn="l">
              <a:lnSpc>
                <a:spcPct val="100000"/>
              </a:lnSpc>
              <a:spcBef>
                <a:spcPts val="2200"/>
              </a:spcBef>
              <a:spcAft>
                <a:spcPts val="0"/>
              </a:spcAft>
              <a:buClr>
                <a:srgbClr val="000000"/>
              </a:buClr>
              <a:buSzPts val="1000"/>
              <a:buChar char="•"/>
              <a:defRPr/>
            </a:lvl9pPr>
          </a:lstStyle>
          <a:p/>
        </p:txBody>
      </p:sp>
      <p:sp>
        <p:nvSpPr>
          <p:cNvPr id="15" name="Google Shape;15;p2"/>
          <p:cNvSpPr txBox="1"/>
          <p:nvPr>
            <p:ph idx="2" type="body"/>
          </p:nvPr>
        </p:nvSpPr>
        <p:spPr>
          <a:xfrm>
            <a:off x="430791" y="1835554"/>
            <a:ext cx="4525800" cy="3654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29ABE2"/>
              </a:buClr>
              <a:buSzPts val="1900"/>
              <a:buFont typeface="Helvetica Neue"/>
              <a:buNone/>
              <a:defRPr b="1" sz="1900">
                <a:solidFill>
                  <a:srgbClr val="29ABE2"/>
                </a:solidFill>
                <a:latin typeface="Helvetica Neue"/>
                <a:ea typeface="Helvetica Neue"/>
                <a:cs typeface="Helvetica Neue"/>
                <a:sym typeface="Helvetica Neue"/>
              </a:defRPr>
            </a:lvl1pPr>
            <a:lvl2pPr indent="-292100" lvl="1" marL="914400" rtl="0" algn="l">
              <a:lnSpc>
                <a:spcPct val="100000"/>
              </a:lnSpc>
              <a:spcBef>
                <a:spcPts val="2200"/>
              </a:spcBef>
              <a:spcAft>
                <a:spcPts val="0"/>
              </a:spcAft>
              <a:buClr>
                <a:srgbClr val="000000"/>
              </a:buClr>
              <a:buSzPts val="1000"/>
              <a:buChar char="•"/>
              <a:defRPr/>
            </a:lvl2pPr>
            <a:lvl3pPr indent="-292100" lvl="2" marL="1371600" rtl="0" algn="l">
              <a:lnSpc>
                <a:spcPct val="100000"/>
              </a:lnSpc>
              <a:spcBef>
                <a:spcPts val="2200"/>
              </a:spcBef>
              <a:spcAft>
                <a:spcPts val="0"/>
              </a:spcAft>
              <a:buClr>
                <a:srgbClr val="000000"/>
              </a:buClr>
              <a:buSzPts val="1000"/>
              <a:buChar char="•"/>
              <a:defRPr/>
            </a:lvl3pPr>
            <a:lvl4pPr indent="-292100" lvl="3" marL="1828800" rtl="0" algn="l">
              <a:lnSpc>
                <a:spcPct val="100000"/>
              </a:lnSpc>
              <a:spcBef>
                <a:spcPts val="2200"/>
              </a:spcBef>
              <a:spcAft>
                <a:spcPts val="0"/>
              </a:spcAft>
              <a:buClr>
                <a:srgbClr val="000000"/>
              </a:buClr>
              <a:buSzPts val="1000"/>
              <a:buChar char="•"/>
              <a:defRPr/>
            </a:lvl4pPr>
            <a:lvl5pPr indent="-292100" lvl="4" marL="2286000" rtl="0" algn="l">
              <a:lnSpc>
                <a:spcPct val="100000"/>
              </a:lnSpc>
              <a:spcBef>
                <a:spcPts val="2200"/>
              </a:spcBef>
              <a:spcAft>
                <a:spcPts val="0"/>
              </a:spcAft>
              <a:buClr>
                <a:srgbClr val="000000"/>
              </a:buClr>
              <a:buSzPts val="1000"/>
              <a:buChar char="•"/>
              <a:defRPr/>
            </a:lvl5pPr>
            <a:lvl6pPr indent="-292100" lvl="5" marL="2743200" rtl="0" algn="l">
              <a:lnSpc>
                <a:spcPct val="100000"/>
              </a:lnSpc>
              <a:spcBef>
                <a:spcPts val="2200"/>
              </a:spcBef>
              <a:spcAft>
                <a:spcPts val="0"/>
              </a:spcAft>
              <a:buClr>
                <a:srgbClr val="000000"/>
              </a:buClr>
              <a:buSzPts val="1000"/>
              <a:buChar char="•"/>
              <a:defRPr/>
            </a:lvl6pPr>
            <a:lvl7pPr indent="-292100" lvl="6" marL="3200400" rtl="0" algn="l">
              <a:lnSpc>
                <a:spcPct val="100000"/>
              </a:lnSpc>
              <a:spcBef>
                <a:spcPts val="2200"/>
              </a:spcBef>
              <a:spcAft>
                <a:spcPts val="0"/>
              </a:spcAft>
              <a:buClr>
                <a:srgbClr val="000000"/>
              </a:buClr>
              <a:buSzPts val="1000"/>
              <a:buChar char="•"/>
              <a:defRPr/>
            </a:lvl7pPr>
            <a:lvl8pPr indent="-292100" lvl="7" marL="3657600" rtl="0" algn="l">
              <a:lnSpc>
                <a:spcPct val="100000"/>
              </a:lnSpc>
              <a:spcBef>
                <a:spcPts val="2200"/>
              </a:spcBef>
              <a:spcAft>
                <a:spcPts val="0"/>
              </a:spcAft>
              <a:buClr>
                <a:srgbClr val="000000"/>
              </a:buClr>
              <a:buSzPts val="1000"/>
              <a:buChar char="•"/>
              <a:defRPr/>
            </a:lvl8pPr>
            <a:lvl9pPr indent="-292100" lvl="8" marL="4114800" rtl="0" algn="l">
              <a:lnSpc>
                <a:spcPct val="100000"/>
              </a:lnSpc>
              <a:spcBef>
                <a:spcPts val="2200"/>
              </a:spcBef>
              <a:spcAft>
                <a:spcPts val="0"/>
              </a:spcAft>
              <a:buClr>
                <a:srgbClr val="000000"/>
              </a:buClr>
              <a:buSzPts val="1000"/>
              <a:buChar char="•"/>
              <a:defRPr/>
            </a:lvl9pPr>
          </a:lstStyle>
          <a:p/>
        </p:txBody>
      </p:sp>
      <p:sp>
        <p:nvSpPr>
          <p:cNvPr id="16" name="Google Shape;16;p2"/>
          <p:cNvSpPr txBox="1"/>
          <p:nvPr>
            <p:ph idx="3" type="body"/>
          </p:nvPr>
        </p:nvSpPr>
        <p:spPr>
          <a:xfrm>
            <a:off x="440469" y="2293443"/>
            <a:ext cx="6221100" cy="365400"/>
          </a:xfrm>
          <a:prstGeom prst="rect">
            <a:avLst/>
          </a:prstGeom>
          <a:noFill/>
          <a:ln>
            <a:noFill/>
          </a:ln>
        </p:spPr>
        <p:txBody>
          <a:bodyPr anchorCtr="0" anchor="ctr" bIns="38100" lIns="38100" spcFirstLastPara="1" rIns="38100" wrap="square" tIns="38100">
            <a:spAutoFit/>
          </a:bodyPr>
          <a:lstStyle>
            <a:lvl1pPr indent="-228600" lvl="0" marL="457200" rtl="0" algn="l">
              <a:lnSpc>
                <a:spcPct val="100000"/>
              </a:lnSpc>
              <a:spcBef>
                <a:spcPts val="0"/>
              </a:spcBef>
              <a:spcAft>
                <a:spcPts val="0"/>
              </a:spcAft>
              <a:buClr>
                <a:srgbClr val="53585F"/>
              </a:buClr>
              <a:buSzPts val="1900"/>
              <a:buFont typeface="Helvetica Neue"/>
              <a:buNone/>
              <a:defRPr sz="1900">
                <a:solidFill>
                  <a:srgbClr val="53585F"/>
                </a:solidFill>
                <a:latin typeface="Helvetica Neue"/>
                <a:ea typeface="Helvetica Neue"/>
                <a:cs typeface="Helvetica Neue"/>
                <a:sym typeface="Helvetica Neue"/>
              </a:defRPr>
            </a:lvl1pPr>
            <a:lvl2pPr indent="-292100" lvl="1" marL="914400" rtl="0" algn="l">
              <a:lnSpc>
                <a:spcPct val="100000"/>
              </a:lnSpc>
              <a:spcBef>
                <a:spcPts val="2200"/>
              </a:spcBef>
              <a:spcAft>
                <a:spcPts val="0"/>
              </a:spcAft>
              <a:buClr>
                <a:srgbClr val="000000"/>
              </a:buClr>
              <a:buSzPts val="1000"/>
              <a:buChar char="•"/>
              <a:defRPr/>
            </a:lvl2pPr>
            <a:lvl3pPr indent="-292100" lvl="2" marL="1371600" rtl="0" algn="l">
              <a:lnSpc>
                <a:spcPct val="100000"/>
              </a:lnSpc>
              <a:spcBef>
                <a:spcPts val="2200"/>
              </a:spcBef>
              <a:spcAft>
                <a:spcPts val="0"/>
              </a:spcAft>
              <a:buClr>
                <a:srgbClr val="000000"/>
              </a:buClr>
              <a:buSzPts val="1000"/>
              <a:buChar char="•"/>
              <a:defRPr/>
            </a:lvl3pPr>
            <a:lvl4pPr indent="-292100" lvl="3" marL="1828800" rtl="0" algn="l">
              <a:lnSpc>
                <a:spcPct val="100000"/>
              </a:lnSpc>
              <a:spcBef>
                <a:spcPts val="2200"/>
              </a:spcBef>
              <a:spcAft>
                <a:spcPts val="0"/>
              </a:spcAft>
              <a:buClr>
                <a:srgbClr val="000000"/>
              </a:buClr>
              <a:buSzPts val="1000"/>
              <a:buChar char="•"/>
              <a:defRPr/>
            </a:lvl4pPr>
            <a:lvl5pPr indent="-292100" lvl="4" marL="2286000" rtl="0" algn="l">
              <a:lnSpc>
                <a:spcPct val="100000"/>
              </a:lnSpc>
              <a:spcBef>
                <a:spcPts val="2200"/>
              </a:spcBef>
              <a:spcAft>
                <a:spcPts val="0"/>
              </a:spcAft>
              <a:buClr>
                <a:srgbClr val="000000"/>
              </a:buClr>
              <a:buSzPts val="1000"/>
              <a:buChar char="•"/>
              <a:defRPr/>
            </a:lvl5pPr>
            <a:lvl6pPr indent="-292100" lvl="5" marL="2743200" rtl="0" algn="l">
              <a:lnSpc>
                <a:spcPct val="100000"/>
              </a:lnSpc>
              <a:spcBef>
                <a:spcPts val="2200"/>
              </a:spcBef>
              <a:spcAft>
                <a:spcPts val="0"/>
              </a:spcAft>
              <a:buClr>
                <a:srgbClr val="000000"/>
              </a:buClr>
              <a:buSzPts val="1000"/>
              <a:buChar char="•"/>
              <a:defRPr/>
            </a:lvl6pPr>
            <a:lvl7pPr indent="-292100" lvl="6" marL="3200400" rtl="0" algn="l">
              <a:lnSpc>
                <a:spcPct val="100000"/>
              </a:lnSpc>
              <a:spcBef>
                <a:spcPts val="2200"/>
              </a:spcBef>
              <a:spcAft>
                <a:spcPts val="0"/>
              </a:spcAft>
              <a:buClr>
                <a:srgbClr val="000000"/>
              </a:buClr>
              <a:buSzPts val="1000"/>
              <a:buChar char="•"/>
              <a:defRPr/>
            </a:lvl7pPr>
            <a:lvl8pPr indent="-292100" lvl="7" marL="3657600" rtl="0" algn="l">
              <a:lnSpc>
                <a:spcPct val="100000"/>
              </a:lnSpc>
              <a:spcBef>
                <a:spcPts val="2200"/>
              </a:spcBef>
              <a:spcAft>
                <a:spcPts val="0"/>
              </a:spcAft>
              <a:buClr>
                <a:srgbClr val="000000"/>
              </a:buClr>
              <a:buSzPts val="1000"/>
              <a:buChar char="•"/>
              <a:defRPr/>
            </a:lvl8pPr>
            <a:lvl9pPr indent="-292100" lvl="8" marL="4114800" rtl="0" algn="l">
              <a:lnSpc>
                <a:spcPct val="100000"/>
              </a:lnSpc>
              <a:spcBef>
                <a:spcPts val="2200"/>
              </a:spcBef>
              <a:spcAft>
                <a:spcPts val="0"/>
              </a:spcAft>
              <a:buClr>
                <a:srgbClr val="000000"/>
              </a:buClr>
              <a:buSzPts val="1000"/>
              <a:buChar char="•"/>
              <a:defRPr/>
            </a:lvl9pPr>
          </a:lstStyle>
          <a:p/>
        </p:txBody>
      </p:sp>
      <p:sp>
        <p:nvSpPr>
          <p:cNvPr id="17" name="Google Shape;17;p2"/>
          <p:cNvSpPr txBox="1"/>
          <p:nvPr>
            <p:ph idx="12" type="sldNum"/>
          </p:nvPr>
        </p:nvSpPr>
        <p:spPr>
          <a:xfrm>
            <a:off x="4484637" y="4905375"/>
            <a:ext cx="229800" cy="215400"/>
          </a:xfrm>
          <a:prstGeom prst="rect">
            <a:avLst/>
          </a:prstGeom>
          <a:noFill/>
          <a:ln>
            <a:noFill/>
          </a:ln>
        </p:spPr>
        <p:txBody>
          <a:bodyPr anchorCtr="0" anchor="t" bIns="38100" lIns="38100" spcFirstLastPara="1" rIns="38100" wrap="square" tIns="38100">
            <a:spAutoFit/>
          </a:bodyPr>
          <a:lstStyle>
            <a:lvl1pPr indent="0" lvl="0" marL="0" rtl="0" algn="l">
              <a:spcBef>
                <a:spcPts val="0"/>
              </a:spcBef>
              <a:buNone/>
              <a:defRPr sz="900"/>
            </a:lvl1pPr>
            <a:lvl2pPr indent="0" lvl="1" marL="0" rtl="0" algn="l">
              <a:spcBef>
                <a:spcPts val="0"/>
              </a:spcBef>
              <a:buNone/>
              <a:defRPr sz="900"/>
            </a:lvl2pPr>
            <a:lvl3pPr indent="0" lvl="2" marL="0" rtl="0" algn="l">
              <a:spcBef>
                <a:spcPts val="0"/>
              </a:spcBef>
              <a:buNone/>
              <a:defRPr sz="900"/>
            </a:lvl3pPr>
            <a:lvl4pPr indent="0" lvl="3" marL="0" rtl="0" algn="l">
              <a:spcBef>
                <a:spcPts val="0"/>
              </a:spcBef>
              <a:buNone/>
              <a:defRPr sz="900"/>
            </a:lvl4pPr>
            <a:lvl5pPr indent="0" lvl="4" marL="0" rtl="0" algn="l">
              <a:spcBef>
                <a:spcPts val="0"/>
              </a:spcBef>
              <a:buNone/>
              <a:defRPr sz="900"/>
            </a:lvl5pPr>
            <a:lvl6pPr indent="0" lvl="5" marL="0" rtl="0" algn="l">
              <a:spcBef>
                <a:spcPts val="0"/>
              </a:spcBef>
              <a:buNone/>
              <a:defRPr sz="900"/>
            </a:lvl6pPr>
            <a:lvl7pPr indent="0" lvl="6" marL="0" rtl="0" algn="l">
              <a:spcBef>
                <a:spcPts val="0"/>
              </a:spcBef>
              <a:buNone/>
              <a:defRPr sz="900"/>
            </a:lvl7pPr>
            <a:lvl8pPr indent="0" lvl="7" marL="0" rtl="0" algn="l">
              <a:spcBef>
                <a:spcPts val="0"/>
              </a:spcBef>
              <a:buNone/>
              <a:defRPr sz="900"/>
            </a:lvl8pPr>
            <a:lvl9pPr indent="0" lvl="8" marL="0" rtl="0" algn="l">
              <a:spcBef>
                <a:spcPts val="0"/>
              </a:spcBef>
              <a:buNone/>
              <a:defRPr sz="9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4" name="Shape 64"/>
        <p:cNvGrpSpPr/>
        <p:nvPr/>
      </p:nvGrpSpPr>
      <p:grpSpPr>
        <a:xfrm>
          <a:off x="0" y="0"/>
          <a:ext cx="0" cy="0"/>
          <a:chOff x="0" y="0"/>
          <a:chExt cx="0" cy="0"/>
        </a:xfrm>
      </p:grpSpPr>
      <p:sp>
        <p:nvSpPr>
          <p:cNvPr id="65" name="Google Shape;65;p1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6" name="Google Shape;66;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 name="Shape 67"/>
        <p:cNvGrpSpPr/>
        <p:nvPr/>
      </p:nvGrpSpPr>
      <p:grpSpPr>
        <a:xfrm>
          <a:off x="0" y="0"/>
          <a:ext cx="0" cy="0"/>
          <a:chOff x="0" y="0"/>
          <a:chExt cx="0" cy="0"/>
        </a:xfrm>
      </p:grpSpPr>
      <p:sp>
        <p:nvSpPr>
          <p:cNvPr id="68" name="Google Shape;68;p1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0" name="Google Shape;70;p1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1" name="Google Shape;71;p1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2" name="Google Shape;7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sp>
        <p:nvSpPr>
          <p:cNvPr id="74" name="Google Shape;74;p1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75" name="Google Shape;7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 name="Shape 76"/>
        <p:cNvGrpSpPr/>
        <p:nvPr/>
      </p:nvGrpSpPr>
      <p:grpSpPr>
        <a:xfrm>
          <a:off x="0" y="0"/>
          <a:ext cx="0" cy="0"/>
          <a:chOff x="0" y="0"/>
          <a:chExt cx="0" cy="0"/>
        </a:xfrm>
      </p:grpSpPr>
      <p:sp>
        <p:nvSpPr>
          <p:cNvPr id="77" name="Google Shape;77;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8" name="Google Shape;78;p1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79" name="Google Shape;7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1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1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200"/>
              </a:spcBef>
              <a:spcAft>
                <a:spcPts val="0"/>
              </a:spcAft>
              <a:buClr>
                <a:schemeClr val="dk1"/>
              </a:buClr>
              <a:buSzPts val="1800"/>
              <a:buChar char="○"/>
              <a:defRPr/>
            </a:lvl2pPr>
            <a:lvl3pPr indent="-342900" lvl="2" marL="1371600" rtl="0" algn="l">
              <a:spcBef>
                <a:spcPts val="1200"/>
              </a:spcBef>
              <a:spcAft>
                <a:spcPts val="0"/>
              </a:spcAft>
              <a:buClr>
                <a:schemeClr val="dk1"/>
              </a:buClr>
              <a:buSzPts val="1800"/>
              <a:buChar char="■"/>
              <a:defRPr/>
            </a:lvl3pPr>
            <a:lvl4pPr indent="-342900" lvl="3" marL="1828800" rtl="0" algn="l">
              <a:spcBef>
                <a:spcPts val="1200"/>
              </a:spcBef>
              <a:spcAft>
                <a:spcPts val="0"/>
              </a:spcAft>
              <a:buClr>
                <a:schemeClr val="dk1"/>
              </a:buClr>
              <a:buSzPts val="1800"/>
              <a:buChar char="●"/>
              <a:defRPr/>
            </a:lvl4pPr>
            <a:lvl5pPr indent="-342900" lvl="4" marL="2286000" rtl="0" algn="l">
              <a:spcBef>
                <a:spcPts val="1200"/>
              </a:spcBef>
              <a:spcAft>
                <a:spcPts val="0"/>
              </a:spcAft>
              <a:buClr>
                <a:schemeClr val="dk1"/>
              </a:buClr>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85" name="Google Shape;85;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8" name="Shape 18"/>
        <p:cNvGrpSpPr/>
        <p:nvPr/>
      </p:nvGrpSpPr>
      <p:grpSpPr>
        <a:xfrm>
          <a:off x="0" y="0"/>
          <a:ext cx="0" cy="0"/>
          <a:chOff x="0" y="0"/>
          <a:chExt cx="0" cy="0"/>
        </a:xfrm>
      </p:grpSpPr>
      <p:sp>
        <p:nvSpPr>
          <p:cNvPr id="19" name="Google Shape;19;p3"/>
          <p:cNvSpPr txBox="1"/>
          <p:nvPr>
            <p:ph idx="12" type="sldNum"/>
          </p:nvPr>
        </p:nvSpPr>
        <p:spPr>
          <a:xfrm>
            <a:off x="4484637" y="4905375"/>
            <a:ext cx="229800" cy="215400"/>
          </a:xfrm>
          <a:prstGeom prst="rect">
            <a:avLst/>
          </a:prstGeom>
          <a:noFill/>
          <a:ln>
            <a:noFill/>
          </a:ln>
        </p:spPr>
        <p:txBody>
          <a:bodyPr anchorCtr="0" anchor="t" bIns="38100" lIns="38100" spcFirstLastPara="1" rIns="38100" wrap="square" tIns="38100">
            <a:spAutoFit/>
          </a:bodyPr>
          <a:lstStyle>
            <a:lvl1pPr indent="0" lvl="0" marL="0" rtl="0" algn="l">
              <a:spcBef>
                <a:spcPts val="0"/>
              </a:spcBef>
              <a:buNone/>
              <a:defRPr sz="900"/>
            </a:lvl1pPr>
            <a:lvl2pPr indent="0" lvl="1" marL="0" rtl="0" algn="l">
              <a:spcBef>
                <a:spcPts val="0"/>
              </a:spcBef>
              <a:buNone/>
              <a:defRPr sz="900"/>
            </a:lvl2pPr>
            <a:lvl3pPr indent="0" lvl="2" marL="0" rtl="0" algn="l">
              <a:spcBef>
                <a:spcPts val="0"/>
              </a:spcBef>
              <a:buNone/>
              <a:defRPr sz="900"/>
            </a:lvl3pPr>
            <a:lvl4pPr indent="0" lvl="3" marL="0" rtl="0" algn="l">
              <a:spcBef>
                <a:spcPts val="0"/>
              </a:spcBef>
              <a:buNone/>
              <a:defRPr sz="900"/>
            </a:lvl4pPr>
            <a:lvl5pPr indent="0" lvl="4" marL="0" rtl="0" algn="l">
              <a:spcBef>
                <a:spcPts val="0"/>
              </a:spcBef>
              <a:buNone/>
              <a:defRPr sz="900"/>
            </a:lvl5pPr>
            <a:lvl6pPr indent="0" lvl="5" marL="0" rtl="0" algn="l">
              <a:spcBef>
                <a:spcPts val="0"/>
              </a:spcBef>
              <a:buNone/>
              <a:defRPr sz="900"/>
            </a:lvl6pPr>
            <a:lvl7pPr indent="0" lvl="6" marL="0" rtl="0" algn="l">
              <a:spcBef>
                <a:spcPts val="0"/>
              </a:spcBef>
              <a:buNone/>
              <a:defRPr sz="900"/>
            </a:lvl7pPr>
            <a:lvl8pPr indent="0" lvl="7" marL="0" rtl="0" algn="l">
              <a:spcBef>
                <a:spcPts val="0"/>
              </a:spcBef>
              <a:buNone/>
              <a:defRPr sz="900"/>
            </a:lvl8pPr>
            <a:lvl9pPr indent="0" lvl="8" marL="0" rtl="0" algn="l">
              <a:spcBef>
                <a:spcPts val="0"/>
              </a:spcBef>
              <a:buNone/>
              <a:defRPr sz="9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0" name="Shape 20"/>
        <p:cNvGrpSpPr/>
        <p:nvPr/>
      </p:nvGrpSpPr>
      <p:grpSpPr>
        <a:xfrm>
          <a:off x="0" y="0"/>
          <a:ext cx="0" cy="0"/>
          <a:chOff x="0" y="0"/>
          <a:chExt cx="0" cy="0"/>
        </a:xfrm>
      </p:grpSpPr>
      <p:grpSp>
        <p:nvGrpSpPr>
          <p:cNvPr id="21" name="Google Shape;21;p4"/>
          <p:cNvGrpSpPr/>
          <p:nvPr/>
        </p:nvGrpSpPr>
        <p:grpSpPr>
          <a:xfrm>
            <a:off x="0" y="-6350"/>
            <a:ext cx="9144100" cy="5149935"/>
            <a:chOff x="0" y="-8467"/>
            <a:chExt cx="12192133" cy="6866580"/>
          </a:xfrm>
        </p:grpSpPr>
        <p:sp>
          <p:nvSpPr>
            <p:cNvPr id="22" name="Google Shape;22;p4"/>
            <p:cNvSpPr/>
            <p:nvPr/>
          </p:nvSpPr>
          <p:spPr>
            <a:xfrm>
              <a:off x="0" y="-7862"/>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chemeClr val="accent1">
                <a:alpha val="69800"/>
              </a:schemeClr>
            </a:solidFill>
            <a:ln>
              <a:noFill/>
            </a:ln>
          </p:spPr>
        </p:sp>
        <p:cxnSp>
          <p:nvCxnSpPr>
            <p:cNvPr id="23" name="Google Shape;23;p4"/>
            <p:cNvCxnSpPr/>
            <p:nvPr/>
          </p:nvCxnSpPr>
          <p:spPr>
            <a:xfrm>
              <a:off x="9371012" y="0"/>
              <a:ext cx="1219200" cy="6858000"/>
            </a:xfrm>
            <a:prstGeom prst="straightConnector1">
              <a:avLst/>
            </a:prstGeom>
            <a:noFill/>
            <a:ln cap="flat" cmpd="sng" w="9525">
              <a:solidFill>
                <a:schemeClr val="accent1">
                  <a:alpha val="69800"/>
                </a:schemeClr>
              </a:solidFill>
              <a:prstDash val="solid"/>
              <a:round/>
              <a:headEnd len="sm" w="sm" type="none"/>
              <a:tailEnd len="sm" w="sm" type="none"/>
            </a:ln>
          </p:spPr>
        </p:cxnSp>
        <p:cxnSp>
          <p:nvCxnSpPr>
            <p:cNvPr id="24" name="Google Shape;24;p4"/>
            <p:cNvCxnSpPr/>
            <p:nvPr/>
          </p:nvCxnSpPr>
          <p:spPr>
            <a:xfrm flipH="1">
              <a:off x="7425125" y="3681413"/>
              <a:ext cx="4763700" cy="3176700"/>
            </a:xfrm>
            <a:prstGeom prst="straightConnector1">
              <a:avLst/>
            </a:prstGeom>
            <a:noFill/>
            <a:ln cap="flat" cmpd="sng" w="9525">
              <a:solidFill>
                <a:schemeClr val="accent1">
                  <a:alpha val="69800"/>
                </a:schemeClr>
              </a:solidFill>
              <a:prstDash val="solid"/>
              <a:round/>
              <a:headEnd len="sm" w="sm" type="none"/>
              <a:tailEnd len="sm" w="sm" type="none"/>
            </a:ln>
          </p:spPr>
        </p:cxnSp>
        <p:sp>
          <p:nvSpPr>
            <p:cNvPr id="25" name="Google Shape;25;p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5690"/>
              </a:schemeClr>
            </a:solidFill>
            <a:ln>
              <a:noFill/>
            </a:ln>
          </p:spPr>
        </p:sp>
        <p:sp>
          <p:nvSpPr>
            <p:cNvPr id="26" name="Google Shape;26;p4"/>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7" name="Google Shape;27;p4"/>
            <p:cNvSpPr/>
            <p:nvPr/>
          </p:nvSpPr>
          <p:spPr>
            <a:xfrm>
              <a:off x="8932333" y="3048000"/>
              <a:ext cx="3259800" cy="3810000"/>
            </a:xfrm>
            <a:prstGeom prst="triangle">
              <a:avLst>
                <a:gd fmla="val 100000" name="adj"/>
              </a:avLst>
            </a:prstGeom>
            <a:solidFill>
              <a:srgbClr val="16B0E3">
                <a:alpha val="65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16B0E3">
                <a:alpha val="49800"/>
              </a:srgbClr>
            </a:solidFill>
            <a:ln>
              <a:noFill/>
            </a:ln>
          </p:spPr>
        </p:sp>
        <p:sp>
          <p:nvSpPr>
            <p:cNvPr id="29" name="Google Shape;29;p4"/>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chemeClr val="accent2">
                <a:alpha val="69800"/>
              </a:schemeClr>
            </a:solidFill>
            <a:ln>
              <a:noFill/>
            </a:ln>
          </p:spPr>
        </p:sp>
        <p:sp>
          <p:nvSpPr>
            <p:cNvPr id="30" name="Google Shape;30;p4"/>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1" name="Google Shape;31;p4"/>
            <p:cNvSpPr/>
            <p:nvPr/>
          </p:nvSpPr>
          <p:spPr>
            <a:xfrm>
              <a:off x="10371666" y="3589867"/>
              <a:ext cx="1817100" cy="3268200"/>
            </a:xfrm>
            <a:prstGeom prst="triangle">
              <a:avLst>
                <a:gd fmla="val 100000" name="adj"/>
              </a:avLst>
            </a:prstGeom>
            <a:solidFill>
              <a:srgbClr val="16B0E3">
                <a:alpha val="658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4"/>
          <p:cNvSpPr txBox="1"/>
          <p:nvPr>
            <p:ph idx="1" type="subTitle"/>
          </p:nvPr>
        </p:nvSpPr>
        <p:spPr>
          <a:xfrm>
            <a:off x="1130300" y="3038125"/>
            <a:ext cx="5825100" cy="822600"/>
          </a:xfrm>
          <a:prstGeom prst="rect">
            <a:avLst/>
          </a:prstGeom>
          <a:noFill/>
          <a:ln>
            <a:noFill/>
          </a:ln>
        </p:spPr>
        <p:txBody>
          <a:bodyPr anchorCtr="0" anchor="t" bIns="45700" lIns="91425" spcFirstLastPara="1" rIns="91425" wrap="square" tIns="45700">
            <a:normAutofit/>
          </a:bodyPr>
          <a:lstStyle>
            <a:lvl1pPr lvl="0" rtl="0" algn="r">
              <a:spcBef>
                <a:spcPts val="750"/>
              </a:spcBef>
              <a:spcAft>
                <a:spcPts val="0"/>
              </a:spcAft>
              <a:buSzPts val="1080"/>
              <a:buNone/>
              <a:defRPr>
                <a:solidFill>
                  <a:srgbClr val="7F7F7F"/>
                </a:solidFill>
              </a:defRPr>
            </a:lvl1pPr>
            <a:lvl2pPr lvl="1" rtl="0" algn="ctr">
              <a:spcBef>
                <a:spcPts val="750"/>
              </a:spcBef>
              <a:spcAft>
                <a:spcPts val="0"/>
              </a:spcAft>
              <a:buSzPts val="960"/>
              <a:buNone/>
              <a:defRPr>
                <a:solidFill>
                  <a:srgbClr val="888888"/>
                </a:solidFill>
              </a:defRPr>
            </a:lvl2pPr>
            <a:lvl3pPr lvl="2" rtl="0" algn="ctr">
              <a:spcBef>
                <a:spcPts val="750"/>
              </a:spcBef>
              <a:spcAft>
                <a:spcPts val="0"/>
              </a:spcAft>
              <a:buSzPts val="840"/>
              <a:buNone/>
              <a:defRPr>
                <a:solidFill>
                  <a:srgbClr val="888888"/>
                </a:solidFill>
              </a:defRPr>
            </a:lvl3pPr>
            <a:lvl4pPr lvl="3" rtl="0" algn="ctr">
              <a:spcBef>
                <a:spcPts val="750"/>
              </a:spcBef>
              <a:spcAft>
                <a:spcPts val="0"/>
              </a:spcAft>
              <a:buSzPts val="720"/>
              <a:buNone/>
              <a:defRPr>
                <a:solidFill>
                  <a:srgbClr val="888888"/>
                </a:solidFill>
              </a:defRPr>
            </a:lvl4pPr>
            <a:lvl5pPr lvl="4" rtl="0" algn="ctr">
              <a:spcBef>
                <a:spcPts val="750"/>
              </a:spcBef>
              <a:spcAft>
                <a:spcPts val="0"/>
              </a:spcAft>
              <a:buSzPts val="720"/>
              <a:buNone/>
              <a:defRPr>
                <a:solidFill>
                  <a:srgbClr val="888888"/>
                </a:solidFill>
              </a:defRPr>
            </a:lvl5pPr>
            <a:lvl6pPr lvl="5" rtl="0" algn="ctr">
              <a:spcBef>
                <a:spcPts val="750"/>
              </a:spcBef>
              <a:spcAft>
                <a:spcPts val="0"/>
              </a:spcAft>
              <a:buSzPts val="720"/>
              <a:buNone/>
              <a:defRPr>
                <a:solidFill>
                  <a:srgbClr val="888888"/>
                </a:solidFill>
              </a:defRPr>
            </a:lvl6pPr>
            <a:lvl7pPr lvl="6" rtl="0" algn="ctr">
              <a:spcBef>
                <a:spcPts val="750"/>
              </a:spcBef>
              <a:spcAft>
                <a:spcPts val="0"/>
              </a:spcAft>
              <a:buSzPts val="720"/>
              <a:buNone/>
              <a:defRPr>
                <a:solidFill>
                  <a:srgbClr val="888888"/>
                </a:solidFill>
              </a:defRPr>
            </a:lvl7pPr>
            <a:lvl8pPr lvl="7" rtl="0" algn="ctr">
              <a:spcBef>
                <a:spcPts val="750"/>
              </a:spcBef>
              <a:spcAft>
                <a:spcPts val="0"/>
              </a:spcAft>
              <a:buSzPts val="720"/>
              <a:buNone/>
              <a:defRPr>
                <a:solidFill>
                  <a:srgbClr val="888888"/>
                </a:solidFill>
              </a:defRPr>
            </a:lvl8pPr>
            <a:lvl9pPr lvl="8" rtl="0" algn="ctr">
              <a:spcBef>
                <a:spcPts val="750"/>
              </a:spcBef>
              <a:spcAft>
                <a:spcPts val="0"/>
              </a:spcAft>
              <a:buSzPts val="720"/>
              <a:buNone/>
              <a:defRPr>
                <a:solidFill>
                  <a:srgbClr val="888888"/>
                </a:solidFill>
              </a:defRPr>
            </a:lvl9pPr>
          </a:lstStyle>
          <a:p/>
        </p:txBody>
      </p:sp>
      <p:sp>
        <p:nvSpPr>
          <p:cNvPr id="33" name="Google Shape;33;p4"/>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 name="Google Shape;34;p4"/>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 name="Google Shape;35;p4"/>
          <p:cNvSpPr txBox="1"/>
          <p:nvPr>
            <p:ph idx="12" type="sldNum"/>
          </p:nvPr>
        </p:nvSpPr>
        <p:spPr>
          <a:xfrm>
            <a:off x="6442998" y="4531022"/>
            <a:ext cx="512400" cy="230700"/>
          </a:xfrm>
          <a:prstGeom prst="rect">
            <a:avLst/>
          </a:prstGeom>
          <a:noFill/>
          <a:ln>
            <a:noFill/>
          </a:ln>
        </p:spPr>
        <p:txBody>
          <a:bodyPr anchorCtr="0" anchor="ctr" bIns="45700" lIns="91425" spcFirstLastPara="1" rIns="91425" wrap="square" tIns="45700">
            <a:spAutoFit/>
          </a:bodyPr>
          <a:lstStyle>
            <a:lvl1pPr indent="0" lvl="0" marL="0" rtl="0" algn="r">
              <a:spcBef>
                <a:spcPts val="0"/>
              </a:spcBef>
              <a:spcAft>
                <a:spcPts val="0"/>
              </a:spcAft>
              <a:buClr>
                <a:schemeClr val="accent1"/>
              </a:buClr>
              <a:buSzPts val="600"/>
              <a:buFont typeface="Calibri"/>
              <a:buNone/>
              <a:defRPr/>
            </a:lvl1pPr>
            <a:lvl2pPr indent="0" lvl="1" marL="0" rtl="0" algn="r">
              <a:spcBef>
                <a:spcPts val="0"/>
              </a:spcBef>
              <a:spcAft>
                <a:spcPts val="0"/>
              </a:spcAft>
              <a:buClr>
                <a:schemeClr val="accent1"/>
              </a:buClr>
              <a:buSzPts val="600"/>
              <a:buFont typeface="Calibri"/>
              <a:buNone/>
              <a:defRPr/>
            </a:lvl2pPr>
            <a:lvl3pPr indent="0" lvl="2" marL="0" rtl="0" algn="r">
              <a:spcBef>
                <a:spcPts val="0"/>
              </a:spcBef>
              <a:spcAft>
                <a:spcPts val="0"/>
              </a:spcAft>
              <a:buClr>
                <a:schemeClr val="accent1"/>
              </a:buClr>
              <a:buSzPts val="600"/>
              <a:buFont typeface="Calibri"/>
              <a:buNone/>
              <a:defRPr/>
            </a:lvl3pPr>
            <a:lvl4pPr indent="0" lvl="3" marL="0" rtl="0" algn="r">
              <a:spcBef>
                <a:spcPts val="0"/>
              </a:spcBef>
              <a:spcAft>
                <a:spcPts val="0"/>
              </a:spcAft>
              <a:buClr>
                <a:schemeClr val="accent1"/>
              </a:buClr>
              <a:buSzPts val="600"/>
              <a:buFont typeface="Calibri"/>
              <a:buNone/>
              <a:defRPr/>
            </a:lvl4pPr>
            <a:lvl5pPr indent="0" lvl="4" marL="0" rtl="0" algn="r">
              <a:spcBef>
                <a:spcPts val="0"/>
              </a:spcBef>
              <a:spcAft>
                <a:spcPts val="0"/>
              </a:spcAft>
              <a:buClr>
                <a:schemeClr val="accent1"/>
              </a:buClr>
              <a:buSzPts val="600"/>
              <a:buFont typeface="Calibri"/>
              <a:buNone/>
              <a:defRPr/>
            </a:lvl5pPr>
            <a:lvl6pPr indent="0" lvl="5" marL="0" rtl="0" algn="r">
              <a:spcBef>
                <a:spcPts val="0"/>
              </a:spcBef>
              <a:spcAft>
                <a:spcPts val="0"/>
              </a:spcAft>
              <a:buClr>
                <a:schemeClr val="accent1"/>
              </a:buClr>
              <a:buSzPts val="600"/>
              <a:buFont typeface="Calibri"/>
              <a:buNone/>
              <a:defRPr/>
            </a:lvl6pPr>
            <a:lvl7pPr indent="0" lvl="6" marL="0" rtl="0" algn="r">
              <a:spcBef>
                <a:spcPts val="0"/>
              </a:spcBef>
              <a:spcAft>
                <a:spcPts val="0"/>
              </a:spcAft>
              <a:buClr>
                <a:schemeClr val="accent1"/>
              </a:buClr>
              <a:buSzPts val="600"/>
              <a:buFont typeface="Calibri"/>
              <a:buNone/>
              <a:defRPr/>
            </a:lvl7pPr>
            <a:lvl8pPr indent="0" lvl="7" marL="0" rtl="0" algn="r">
              <a:spcBef>
                <a:spcPts val="0"/>
              </a:spcBef>
              <a:spcAft>
                <a:spcPts val="0"/>
              </a:spcAft>
              <a:buClr>
                <a:schemeClr val="accent1"/>
              </a:buClr>
              <a:buSzPts val="600"/>
              <a:buFont typeface="Calibri"/>
              <a:buNone/>
              <a:defRPr/>
            </a:lvl8pPr>
            <a:lvl9pPr indent="0" lvl="8" marL="0" rtl="0" algn="r">
              <a:spcBef>
                <a:spcPts val="0"/>
              </a:spcBef>
              <a:spcAft>
                <a:spcPts val="0"/>
              </a:spcAft>
              <a:buClr>
                <a:schemeClr val="accent1"/>
              </a:buClr>
              <a:buSzPts val="600"/>
              <a:buFont typeface="Calibri"/>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4"/>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3800"/>
              <a:buNone/>
              <a:defRPr/>
            </a:lvl2pPr>
            <a:lvl3pPr lvl="2" rtl="0" algn="l">
              <a:spcBef>
                <a:spcPts val="0"/>
              </a:spcBef>
              <a:spcAft>
                <a:spcPts val="0"/>
              </a:spcAft>
              <a:buSzPts val="3800"/>
              <a:buNone/>
              <a:defRPr/>
            </a:lvl3pPr>
            <a:lvl4pPr lvl="3" rtl="0" algn="l">
              <a:spcBef>
                <a:spcPts val="0"/>
              </a:spcBef>
              <a:spcAft>
                <a:spcPts val="0"/>
              </a:spcAft>
              <a:buSzPts val="3800"/>
              <a:buNone/>
              <a:defRPr/>
            </a:lvl4pPr>
            <a:lvl5pPr lvl="4" rtl="0" algn="l">
              <a:spcBef>
                <a:spcPts val="0"/>
              </a:spcBef>
              <a:spcAft>
                <a:spcPts val="0"/>
              </a:spcAft>
              <a:buSzPts val="3800"/>
              <a:buNone/>
              <a:defRPr/>
            </a:lvl5pPr>
            <a:lvl6pPr lvl="5" rtl="0" algn="l">
              <a:spcBef>
                <a:spcPts val="0"/>
              </a:spcBef>
              <a:spcAft>
                <a:spcPts val="0"/>
              </a:spcAft>
              <a:buSzPts val="3800"/>
              <a:buNone/>
              <a:defRPr/>
            </a:lvl6pPr>
            <a:lvl7pPr lvl="6" rtl="0" algn="l">
              <a:spcBef>
                <a:spcPts val="0"/>
              </a:spcBef>
              <a:spcAft>
                <a:spcPts val="0"/>
              </a:spcAft>
              <a:buSzPts val="3800"/>
              <a:buNone/>
              <a:defRPr/>
            </a:lvl7pPr>
            <a:lvl8pPr lvl="7" rtl="0" algn="l">
              <a:spcBef>
                <a:spcPts val="0"/>
              </a:spcBef>
              <a:spcAft>
                <a:spcPts val="0"/>
              </a:spcAft>
              <a:buSzPts val="3800"/>
              <a:buNone/>
              <a:defRPr/>
            </a:lvl8pPr>
            <a:lvl9pPr lvl="8" rtl="0" algn="l">
              <a:spcBef>
                <a:spcPts val="0"/>
              </a:spcBef>
              <a:spcAft>
                <a:spcPts val="0"/>
              </a:spcAft>
              <a:buSzPts val="3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3" name="Google Shape;43;p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 name="Shape 48"/>
        <p:cNvGrpSpPr/>
        <p:nvPr/>
      </p:nvGrpSpPr>
      <p:grpSpPr>
        <a:xfrm>
          <a:off x="0" y="0"/>
          <a:ext cx="0" cy="0"/>
          <a:chOff x="0" y="0"/>
          <a:chExt cx="0" cy="0"/>
        </a:xfrm>
      </p:grpSpPr>
      <p:sp>
        <p:nvSpPr>
          <p:cNvPr id="49" name="Google Shape;49;p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2" name="Shape 52"/>
        <p:cNvGrpSpPr/>
        <p:nvPr/>
      </p:nvGrpSpPr>
      <p:grpSpPr>
        <a:xfrm>
          <a:off x="0" y="0"/>
          <a:ext cx="0" cy="0"/>
          <a:chOff x="0" y="0"/>
          <a:chExt cx="0" cy="0"/>
        </a:xfrm>
      </p:grpSpPr>
      <p:sp>
        <p:nvSpPr>
          <p:cNvPr id="53" name="Google Shape;53;p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5" name="Google Shape;55;p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0" name="Shape 60"/>
        <p:cNvGrpSpPr/>
        <p:nvPr/>
      </p:nvGrpSpPr>
      <p:grpSpPr>
        <a:xfrm>
          <a:off x="0" y="0"/>
          <a:ext cx="0" cy="0"/>
          <a:chOff x="0" y="0"/>
          <a:chExt cx="0" cy="0"/>
        </a:xfrm>
      </p:grpSpPr>
      <p:sp>
        <p:nvSpPr>
          <p:cNvPr id="61" name="Google Shape;61;p1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2" name="Google Shape;62;p1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3" name="Google Shape;6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theme" Target="../theme/theme3.xml"/><Relationship Id="rId12" Type="http://schemas.openxmlformats.org/officeDocument/2006/relationships/slideLayout" Target="../slideLayouts/slideLayout15.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3413" y="357188"/>
            <a:ext cx="8192400" cy="857400"/>
          </a:xfrm>
          <a:prstGeom prst="rect">
            <a:avLst/>
          </a:prstGeom>
          <a:noFill/>
          <a:ln>
            <a:noFill/>
          </a:ln>
        </p:spPr>
        <p:txBody>
          <a:bodyPr anchorCtr="0" anchor="ctr" bIns="38100" lIns="38100" spcFirstLastPara="1" rIns="38100" wrap="square" tIns="38100">
            <a:normAutofit/>
          </a:bodyPr>
          <a:lstStyle>
            <a:lvl1pPr lvl="0"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1pPr>
            <a:lvl2pPr lvl="1"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2pPr>
            <a:lvl3pPr lvl="2"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3pPr>
            <a:lvl4pPr lvl="3"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4pPr>
            <a:lvl5pPr lvl="4"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5pPr>
            <a:lvl6pPr lvl="5"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6pPr>
            <a:lvl7pPr lvl="6"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7pPr>
            <a:lvl8pPr lvl="7"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8pPr>
            <a:lvl9pPr lvl="8" marR="0" rtl="0" algn="r">
              <a:lnSpc>
                <a:spcPct val="100000"/>
              </a:lnSpc>
              <a:spcBef>
                <a:spcPts val="0"/>
              </a:spcBef>
              <a:spcAft>
                <a:spcPts val="0"/>
              </a:spcAft>
              <a:buClr>
                <a:srgbClr val="29ABE2"/>
              </a:buClr>
              <a:buSzPts val="3800"/>
              <a:buFont typeface="Helvetica Neue"/>
              <a:buNone/>
              <a:defRPr b="1" i="0" sz="3800" u="none" cap="none" strike="noStrike">
                <a:solidFill>
                  <a:srgbClr val="29ABE2"/>
                </a:solidFill>
                <a:latin typeface="Helvetica Neue"/>
                <a:ea typeface="Helvetica Neue"/>
                <a:cs typeface="Helvetica Neue"/>
                <a:sym typeface="Helvetica Neue"/>
              </a:defRPr>
            </a:lvl9pPr>
          </a:lstStyle>
          <a:p/>
        </p:txBody>
      </p:sp>
      <p:cxnSp>
        <p:nvCxnSpPr>
          <p:cNvPr id="7" name="Google Shape;7;p1"/>
          <p:cNvCxnSpPr/>
          <p:nvPr/>
        </p:nvCxnSpPr>
        <p:spPr>
          <a:xfrm>
            <a:off x="-240260" y="1130441"/>
            <a:ext cx="9384600" cy="0"/>
          </a:xfrm>
          <a:prstGeom prst="straightConnector1">
            <a:avLst/>
          </a:prstGeom>
          <a:noFill/>
          <a:ln cap="flat" cmpd="sng" w="50800">
            <a:solidFill>
              <a:srgbClr val="29ABE2"/>
            </a:solidFill>
            <a:prstDash val="solid"/>
            <a:miter lim="400000"/>
            <a:headEnd len="sm" w="sm" type="none"/>
            <a:tailEnd len="sm" w="sm" type="none"/>
          </a:ln>
        </p:spPr>
      </p:cxnSp>
      <p:pic>
        <p:nvPicPr>
          <p:cNvPr descr="ArtsEdSEL_HorizWordLockup.png" id="8" name="Google Shape;8;p1"/>
          <p:cNvPicPr preferRelativeResize="0"/>
          <p:nvPr/>
        </p:nvPicPr>
        <p:blipFill rotWithShape="1">
          <a:blip r:embed="rId1">
            <a:alphaModFix/>
          </a:blip>
          <a:srcRect b="0" l="0" r="0" t="0"/>
          <a:stretch/>
        </p:blipFill>
        <p:spPr>
          <a:xfrm>
            <a:off x="120217" y="79768"/>
            <a:ext cx="2870054" cy="969819"/>
          </a:xfrm>
          <a:prstGeom prst="rect">
            <a:avLst/>
          </a:prstGeom>
          <a:noFill/>
          <a:ln>
            <a:noFill/>
          </a:ln>
        </p:spPr>
      </p:pic>
      <p:pic>
        <p:nvPicPr>
          <p:cNvPr descr="AENJ-011_ArtsEdSEL_ExpandedElements-18.png" id="9" name="Google Shape;9;p1"/>
          <p:cNvPicPr preferRelativeResize="0"/>
          <p:nvPr/>
        </p:nvPicPr>
        <p:blipFill rotWithShape="1">
          <a:blip r:embed="rId2">
            <a:alphaModFix/>
          </a:blip>
          <a:srcRect b="0" l="0" r="0" t="0"/>
          <a:stretch/>
        </p:blipFill>
        <p:spPr>
          <a:xfrm>
            <a:off x="6246712" y="3298871"/>
            <a:ext cx="2930039" cy="1849999"/>
          </a:xfrm>
          <a:prstGeom prst="rect">
            <a:avLst/>
          </a:prstGeom>
          <a:noFill/>
          <a:ln>
            <a:noFill/>
          </a:ln>
        </p:spPr>
      </p:pic>
      <p:sp>
        <p:nvSpPr>
          <p:cNvPr id="10" name="Google Shape;10;p1"/>
          <p:cNvSpPr txBox="1"/>
          <p:nvPr>
            <p:ph idx="1" type="body"/>
          </p:nvPr>
        </p:nvSpPr>
        <p:spPr>
          <a:xfrm>
            <a:off x="633413" y="1214438"/>
            <a:ext cx="7877400" cy="3453000"/>
          </a:xfrm>
          <a:prstGeom prst="rect">
            <a:avLst/>
          </a:prstGeom>
          <a:noFill/>
          <a:ln>
            <a:noFill/>
          </a:ln>
        </p:spPr>
        <p:txBody>
          <a:bodyPr anchorCtr="0" anchor="ctr" bIns="38100" lIns="38100" spcFirstLastPara="1" rIns="38100" wrap="square" tIns="38100">
            <a:normAutofit/>
          </a:bodyPr>
          <a:lstStyle>
            <a:lvl1pPr indent="-323850" lvl="0" marL="4572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1pPr>
            <a:lvl2pPr indent="-323850" lvl="1" marL="9144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2pPr>
            <a:lvl3pPr indent="-323850" lvl="2" marL="13716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3pPr>
            <a:lvl4pPr indent="-323850" lvl="3" marL="18288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4pPr>
            <a:lvl5pPr indent="-323850" lvl="4" marL="22860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5pPr>
            <a:lvl6pPr indent="-323850" lvl="5" marL="27432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6pPr>
            <a:lvl7pPr indent="-323850" lvl="6" marL="32004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7pPr>
            <a:lvl8pPr indent="-323850" lvl="7" marL="36576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8pPr>
            <a:lvl9pPr indent="-323850" lvl="8" marL="4114800" marR="0" rtl="0" algn="l">
              <a:lnSpc>
                <a:spcPct val="100000"/>
              </a:lnSpc>
              <a:spcBef>
                <a:spcPts val="2200"/>
              </a:spcBef>
              <a:spcAft>
                <a:spcPts val="0"/>
              </a:spcAft>
              <a:buClr>
                <a:srgbClr val="000000"/>
              </a:buClr>
              <a:buSzPts val="1500"/>
              <a:buFont typeface="Helvetica Neue Light"/>
              <a:buChar char="•"/>
              <a:defRPr b="0" i="0" sz="2000" u="none" cap="none" strike="noStrike">
                <a:solidFill>
                  <a:srgbClr val="000000"/>
                </a:solidFill>
                <a:latin typeface="Helvetica Neue Light"/>
                <a:ea typeface="Helvetica Neue Light"/>
                <a:cs typeface="Helvetica Neue Light"/>
                <a:sym typeface="Helvetica Neue Light"/>
              </a:defRPr>
            </a:lvl9pPr>
          </a:lstStyle>
          <a:p/>
        </p:txBody>
      </p:sp>
      <p:sp>
        <p:nvSpPr>
          <p:cNvPr id="11" name="Google Shape;11;p1"/>
          <p:cNvSpPr txBox="1"/>
          <p:nvPr>
            <p:ph idx="12" type="sldNum"/>
          </p:nvPr>
        </p:nvSpPr>
        <p:spPr>
          <a:xfrm>
            <a:off x="4484637" y="4905375"/>
            <a:ext cx="229800" cy="215400"/>
          </a:xfrm>
          <a:prstGeom prst="rect">
            <a:avLst/>
          </a:prstGeom>
          <a:noFill/>
          <a:ln>
            <a:noFill/>
          </a:ln>
        </p:spPr>
        <p:txBody>
          <a:bodyPr anchorCtr="0" anchor="t" bIns="38100" lIns="38100" spcFirstLastPara="1" rIns="38100" wrap="square" tIns="38100">
            <a:spAutoFit/>
          </a:bodyPr>
          <a:lstStyle>
            <a:lvl1pPr indent="0" lvl="0"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1pPr>
            <a:lvl2pPr indent="0" lvl="1"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2pPr>
            <a:lvl3pPr indent="0" lvl="2"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3pPr>
            <a:lvl4pPr indent="0" lvl="3"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4pPr>
            <a:lvl5pPr indent="0" lvl="4"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5pPr>
            <a:lvl6pPr indent="0" lvl="5"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6pPr>
            <a:lvl7pPr indent="0" lvl="6"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7pPr>
            <a:lvl8pPr indent="0" lvl="7"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8pPr>
            <a:lvl9pPr indent="0" lvl="8" marL="0" marR="0" rtl="0" algn="l">
              <a:spcBef>
                <a:spcPts val="0"/>
              </a:spcBef>
              <a:buNone/>
              <a:defRPr b="0" i="0" sz="900" u="none" cap="none" strike="noStrike">
                <a:solidFill>
                  <a:schemeClr val="dk1"/>
                </a:solidFill>
                <a:latin typeface="Helvetica Neue Light"/>
                <a:ea typeface="Helvetica Neue Light"/>
                <a:cs typeface="Helvetica Neue Light"/>
                <a:sym typeface="Helvetica Neue Light"/>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 name="Shape 37"/>
        <p:cNvGrpSpPr/>
        <p:nvPr/>
      </p:nvGrpSpPr>
      <p:grpSpPr>
        <a:xfrm>
          <a:off x="0" y="0"/>
          <a:ext cx="0" cy="0"/>
          <a:chOff x="0" y="0"/>
          <a:chExt cx="0" cy="0"/>
        </a:xfrm>
      </p:grpSpPr>
      <p:sp>
        <p:nvSpPr>
          <p:cNvPr id="38" name="Google Shape;38;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9" name="Google Shape;39;p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40" name="Google Shape;40;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31.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40.jpg"/><Relationship Id="rId5" Type="http://schemas.openxmlformats.org/officeDocument/2006/relationships/image" Target="../media/image5.png"/><Relationship Id="rId6" Type="http://schemas.openxmlformats.org/officeDocument/2006/relationships/image" Target="../media/image42.jp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hyperlink" Target="mailto:edgar@lakeforest.edu" TargetMode="External"/><Relationship Id="rId6" Type="http://schemas.openxmlformats.org/officeDocument/2006/relationships/hyperlink" Target="mailto:lashley@wisc.edu" TargetMode="External"/><Relationship Id="rId7" Type="http://schemas.openxmlformats.org/officeDocument/2006/relationships/hyperlink" Target="mailto:Kira@artsednj.org" TargetMode="External"/><Relationship Id="rId8" Type="http://schemas.openxmlformats.org/officeDocument/2006/relationships/hyperlink" Target="mailto:Kira@artsednj.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93" name="Google Shape;93;p18"/>
          <p:cNvSpPr txBox="1"/>
          <p:nvPr>
            <p:ph idx="1" type="body"/>
          </p:nvPr>
        </p:nvSpPr>
        <p:spPr>
          <a:xfrm>
            <a:off x="457200" y="1200150"/>
            <a:ext cx="8229600" cy="3394500"/>
          </a:xfrm>
          <a:prstGeom prst="rect">
            <a:avLst/>
          </a:prstGeom>
        </p:spPr>
        <p:txBody>
          <a:bodyPr anchorCtr="0" anchor="t" bIns="45700" lIns="91425" spcFirstLastPara="1" rIns="91425" wrap="square" tIns="45700">
            <a:normAutofit/>
          </a:bodyPr>
          <a:lstStyle/>
          <a:p>
            <a:pPr indent="0" lvl="0" marL="0" rtl="0" algn="l">
              <a:spcBef>
                <a:spcPts val="360"/>
              </a:spcBef>
              <a:spcAft>
                <a:spcPts val="1200"/>
              </a:spcAft>
              <a:buNone/>
            </a:pPr>
            <a:r>
              <a:t/>
            </a:r>
            <a:endParaRPr/>
          </a:p>
        </p:txBody>
      </p:sp>
      <p:pic>
        <p:nvPicPr>
          <p:cNvPr id="94" name="Google Shape;94;p18"/>
          <p:cNvPicPr preferRelativeResize="0"/>
          <p:nvPr/>
        </p:nvPicPr>
        <p:blipFill>
          <a:blip r:embed="rId3">
            <a:alphaModFix/>
          </a:blip>
          <a:stretch>
            <a:fillRect/>
          </a:stretch>
        </p:blipFill>
        <p:spPr>
          <a:xfrm>
            <a:off x="152400" y="152400"/>
            <a:ext cx="9144000" cy="5143500"/>
          </a:xfrm>
          <a:prstGeom prst="rect">
            <a:avLst/>
          </a:prstGeom>
          <a:noFill/>
          <a:ln>
            <a:noFill/>
          </a:ln>
        </p:spPr>
      </p:pic>
      <p:sp>
        <p:nvSpPr>
          <p:cNvPr id="95" name="Google Shape;95;p18"/>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27"/>
          <p:cNvSpPr txBox="1"/>
          <p:nvPr>
            <p:ph type="title"/>
          </p:nvPr>
        </p:nvSpPr>
        <p:spPr>
          <a:xfrm>
            <a:off x="49475" y="205975"/>
            <a:ext cx="9094500" cy="857400"/>
          </a:xfrm>
          <a:prstGeom prst="rect">
            <a:avLst/>
          </a:prstGeom>
          <a:solidFill>
            <a:srgbClr val="F79646"/>
          </a:solidFill>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Font typeface="Arial"/>
              <a:buNone/>
            </a:pPr>
            <a:r>
              <a:rPr b="1" lang="en" sz="3600">
                <a:solidFill>
                  <a:schemeClr val="lt1"/>
                </a:solidFill>
                <a:latin typeface="Calibri"/>
                <a:ea typeface="Calibri"/>
                <a:cs typeface="Calibri"/>
                <a:sym typeface="Calibri"/>
              </a:rPr>
              <a:t>SOCIAL EMOTIONAL LEARNING</a:t>
            </a:r>
            <a:endParaRPr/>
          </a:p>
        </p:txBody>
      </p:sp>
      <p:pic>
        <p:nvPicPr>
          <p:cNvPr id="177" name="Google Shape;177;p27"/>
          <p:cNvPicPr preferRelativeResize="0"/>
          <p:nvPr/>
        </p:nvPicPr>
        <p:blipFill>
          <a:blip r:embed="rId3">
            <a:alphaModFix/>
          </a:blip>
          <a:stretch>
            <a:fillRect/>
          </a:stretch>
        </p:blipFill>
        <p:spPr>
          <a:xfrm>
            <a:off x="1396375" y="1530250"/>
            <a:ext cx="6277900" cy="2940750"/>
          </a:xfrm>
          <a:prstGeom prst="rect">
            <a:avLst/>
          </a:prstGeom>
          <a:noFill/>
          <a:ln>
            <a:noFill/>
          </a:ln>
        </p:spPr>
      </p:pic>
      <p:sp>
        <p:nvSpPr>
          <p:cNvPr id="178" name="Google Shape;178;p27"/>
          <p:cNvSpPr txBox="1"/>
          <p:nvPr/>
        </p:nvSpPr>
        <p:spPr>
          <a:xfrm>
            <a:off x="1743300" y="1601075"/>
            <a:ext cx="5657400" cy="299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2000">
              <a:solidFill>
                <a:schemeClr val="lt1"/>
              </a:solidFill>
            </a:endParaRPr>
          </a:p>
          <a:p>
            <a:pPr indent="0" lvl="0" marL="0" rtl="0" algn="l">
              <a:lnSpc>
                <a:spcPct val="115000"/>
              </a:lnSpc>
              <a:spcBef>
                <a:spcPts val="0"/>
              </a:spcBef>
              <a:spcAft>
                <a:spcPts val="0"/>
              </a:spcAft>
              <a:buClr>
                <a:schemeClr val="dk1"/>
              </a:buClr>
              <a:buSzPts val="1100"/>
              <a:buFont typeface="Arial"/>
              <a:buNone/>
            </a:pPr>
            <a:r>
              <a:rPr b="1" lang="en" sz="2000">
                <a:solidFill>
                  <a:schemeClr val="lt1"/>
                </a:solidFill>
                <a:latin typeface="Calibri"/>
                <a:ea typeface="Calibri"/>
                <a:cs typeface="Calibri"/>
                <a:sym typeface="Calibri"/>
              </a:rPr>
              <a:t>Equipping ourselves to be whole people who have healthy and functional awareness of ourselves, with loving connections to others that allow us to make positive contributions to our communities, and gives us power over our own lives.</a:t>
            </a:r>
            <a:endParaRPr sz="1800">
              <a:solidFill>
                <a:schemeClr val="dk2"/>
              </a:solidFill>
            </a:endParaRPr>
          </a:p>
        </p:txBody>
      </p:sp>
      <p:pic>
        <p:nvPicPr>
          <p:cNvPr id="179" name="Google Shape;179;p27"/>
          <p:cNvPicPr preferRelativeResize="0"/>
          <p:nvPr/>
        </p:nvPicPr>
        <p:blipFill rotWithShape="1">
          <a:blip r:embed="rId4">
            <a:alphaModFix/>
          </a:blip>
          <a:srcRect b="0" l="0" r="84280" t="75014"/>
          <a:stretch/>
        </p:blipFill>
        <p:spPr>
          <a:xfrm>
            <a:off x="148975" y="3948000"/>
            <a:ext cx="1070950" cy="1005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85" name="Google Shape;185;p28"/>
          <p:cNvPicPr preferRelativeResize="0"/>
          <p:nvPr/>
        </p:nvPicPr>
        <p:blipFill>
          <a:blip r:embed="rId3">
            <a:alphaModFix/>
          </a:blip>
          <a:stretch>
            <a:fillRect/>
          </a:stretch>
        </p:blipFill>
        <p:spPr>
          <a:xfrm>
            <a:off x="321825" y="69288"/>
            <a:ext cx="3246121" cy="1157312"/>
          </a:xfrm>
          <a:prstGeom prst="rect">
            <a:avLst/>
          </a:prstGeom>
          <a:noFill/>
          <a:ln>
            <a:noFill/>
          </a:ln>
        </p:spPr>
      </p:pic>
      <p:pic>
        <p:nvPicPr>
          <p:cNvPr id="186" name="Google Shape;186;p28"/>
          <p:cNvPicPr preferRelativeResize="0"/>
          <p:nvPr/>
        </p:nvPicPr>
        <p:blipFill>
          <a:blip r:embed="rId4">
            <a:alphaModFix/>
          </a:blip>
          <a:stretch>
            <a:fillRect/>
          </a:stretch>
        </p:blipFill>
        <p:spPr>
          <a:xfrm>
            <a:off x="3692100" y="145500"/>
            <a:ext cx="5032324" cy="49777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0" y="566550"/>
            <a:ext cx="9144000" cy="3776100"/>
          </a:xfrm>
          <a:prstGeom prst="rect">
            <a:avLst/>
          </a:prstGeom>
        </p:spPr>
        <p:txBody>
          <a:bodyPr anchorCtr="0" anchor="t" bIns="45700" lIns="91425" spcFirstLastPara="1" rIns="91425" wrap="square" tIns="45700">
            <a:normAutofit fontScale="47500"/>
          </a:bodyPr>
          <a:lstStyle/>
          <a:p>
            <a:pPr indent="0" lvl="0" marL="0" rtl="0" algn="l">
              <a:spcBef>
                <a:spcPts val="360"/>
              </a:spcBef>
              <a:spcAft>
                <a:spcPts val="0"/>
              </a:spcAft>
              <a:buNone/>
            </a:pPr>
            <a:r>
              <a:t/>
            </a:r>
            <a:endParaRPr b="1" sz="3640">
              <a:solidFill>
                <a:srgbClr val="FF9900"/>
              </a:solidFill>
            </a:endParaRPr>
          </a:p>
          <a:p>
            <a:pPr indent="0" lvl="0" marL="0" rtl="0" algn="l">
              <a:spcBef>
                <a:spcPts val="1200"/>
              </a:spcBef>
              <a:spcAft>
                <a:spcPts val="0"/>
              </a:spcAft>
              <a:buNone/>
            </a:pPr>
            <a:r>
              <a:t/>
            </a:r>
            <a:endParaRPr b="1" sz="3640">
              <a:solidFill>
                <a:srgbClr val="FF9900"/>
              </a:solidFill>
            </a:endParaRPr>
          </a:p>
          <a:p>
            <a:pPr indent="0" lvl="0" marL="0" rtl="0" algn="ctr">
              <a:spcBef>
                <a:spcPts val="1200"/>
              </a:spcBef>
              <a:spcAft>
                <a:spcPts val="0"/>
              </a:spcAft>
              <a:buNone/>
            </a:pPr>
            <a:r>
              <a:rPr b="1" lang="en" sz="5100">
                <a:solidFill>
                  <a:srgbClr val="FF9900"/>
                </a:solidFill>
              </a:rPr>
              <a:t>GROUNDED IN PRACTICAL EXPERIENCE &amp; RESEARCH</a:t>
            </a:r>
            <a:endParaRPr b="1" sz="5100">
              <a:solidFill>
                <a:srgbClr val="FF9900"/>
              </a:solidFill>
            </a:endParaRPr>
          </a:p>
          <a:p>
            <a:pPr indent="0" lvl="0" marL="0" rtl="0" algn="ctr">
              <a:spcBef>
                <a:spcPts val="1200"/>
              </a:spcBef>
              <a:spcAft>
                <a:spcPts val="0"/>
              </a:spcAft>
              <a:buNone/>
            </a:pPr>
            <a:r>
              <a:rPr b="1" lang="en" sz="5100">
                <a:solidFill>
                  <a:srgbClr val="FF9900"/>
                </a:solidFill>
              </a:rPr>
              <a:t> </a:t>
            </a:r>
            <a:endParaRPr sz="2550">
              <a:solidFill>
                <a:schemeClr val="dk1"/>
              </a:solidFill>
            </a:endParaRPr>
          </a:p>
          <a:p>
            <a:pPr indent="0" lvl="0" marL="0" rtl="0" algn="ctr">
              <a:spcBef>
                <a:spcPts val="1200"/>
              </a:spcBef>
              <a:spcAft>
                <a:spcPts val="0"/>
              </a:spcAft>
              <a:buNone/>
            </a:pPr>
            <a:r>
              <a:rPr b="1" lang="en" sz="3640">
                <a:solidFill>
                  <a:srgbClr val="16B0E3"/>
                </a:solidFill>
              </a:rPr>
              <a:t> </a:t>
            </a:r>
            <a:endParaRPr b="1" sz="3640">
              <a:solidFill>
                <a:srgbClr val="16B0E3"/>
              </a:solidFill>
            </a:endParaRPr>
          </a:p>
          <a:p>
            <a:pPr indent="0" lvl="0" marL="0" rtl="0" algn="l">
              <a:lnSpc>
                <a:spcPct val="150000"/>
              </a:lnSpc>
              <a:spcBef>
                <a:spcPts val="1200"/>
              </a:spcBef>
              <a:spcAft>
                <a:spcPts val="0"/>
              </a:spcAft>
              <a:buNone/>
            </a:pPr>
            <a:r>
              <a:rPr b="1" lang="en" sz="3000">
                <a:solidFill>
                  <a:srgbClr val="16B0E3"/>
                </a:solidFill>
              </a:rPr>
              <a:t> 	</a:t>
            </a:r>
            <a:endParaRPr b="1" sz="3000">
              <a:solidFill>
                <a:srgbClr val="16B0E3"/>
              </a:solidFill>
            </a:endParaRPr>
          </a:p>
          <a:p>
            <a:pPr indent="0" lvl="0" marL="0" rtl="0" algn="l">
              <a:spcBef>
                <a:spcPts val="1200"/>
              </a:spcBef>
              <a:spcAft>
                <a:spcPts val="0"/>
              </a:spcAft>
              <a:buNone/>
            </a:pPr>
            <a:r>
              <a:t/>
            </a:r>
            <a:endParaRPr b="1" sz="3000">
              <a:solidFill>
                <a:srgbClr val="16B0E3"/>
              </a:solidFill>
            </a:endParaRPr>
          </a:p>
          <a:p>
            <a:pPr indent="0" lvl="0" marL="0" rtl="0" algn="l">
              <a:spcBef>
                <a:spcPts val="1200"/>
              </a:spcBef>
              <a:spcAft>
                <a:spcPts val="1200"/>
              </a:spcAft>
              <a:buNone/>
            </a:pPr>
            <a:r>
              <a:t/>
            </a:r>
            <a:endParaRPr b="1" sz="2500">
              <a:solidFill>
                <a:schemeClr val="dk1"/>
              </a:solidFill>
            </a:endParaRPr>
          </a:p>
        </p:txBody>
      </p:sp>
      <p:pic>
        <p:nvPicPr>
          <p:cNvPr id="192" name="Google Shape;192;p29"/>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193" name="Google Shape;193;p29"/>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94" name="Google Shape;194;p29"/>
          <p:cNvPicPr preferRelativeResize="0"/>
          <p:nvPr/>
        </p:nvPicPr>
        <p:blipFill>
          <a:blip r:embed="rId4">
            <a:alphaModFix/>
          </a:blip>
          <a:stretch>
            <a:fillRect/>
          </a:stretch>
        </p:blipFill>
        <p:spPr>
          <a:xfrm>
            <a:off x="321825" y="145488"/>
            <a:ext cx="3246121" cy="1157312"/>
          </a:xfrm>
          <a:prstGeom prst="rect">
            <a:avLst/>
          </a:prstGeom>
          <a:noFill/>
          <a:ln>
            <a:noFill/>
          </a:ln>
        </p:spPr>
      </p:pic>
      <p:pic>
        <p:nvPicPr>
          <p:cNvPr id="195" name="Google Shape;195;p29"/>
          <p:cNvPicPr preferRelativeResize="0"/>
          <p:nvPr/>
        </p:nvPicPr>
        <p:blipFill>
          <a:blip r:embed="rId5">
            <a:alphaModFix/>
          </a:blip>
          <a:stretch>
            <a:fillRect/>
          </a:stretch>
        </p:blipFill>
        <p:spPr>
          <a:xfrm>
            <a:off x="394473" y="1993475"/>
            <a:ext cx="1170650" cy="1571725"/>
          </a:xfrm>
          <a:prstGeom prst="rect">
            <a:avLst/>
          </a:prstGeom>
          <a:noFill/>
          <a:ln>
            <a:noFill/>
          </a:ln>
        </p:spPr>
      </p:pic>
      <p:pic>
        <p:nvPicPr>
          <p:cNvPr id="196" name="Google Shape;196;p29"/>
          <p:cNvPicPr preferRelativeResize="0"/>
          <p:nvPr/>
        </p:nvPicPr>
        <p:blipFill rotWithShape="1">
          <a:blip r:embed="rId6">
            <a:alphaModFix/>
          </a:blip>
          <a:srcRect b="1436" l="0" r="0" t="2168"/>
          <a:stretch/>
        </p:blipFill>
        <p:spPr>
          <a:xfrm>
            <a:off x="1699725" y="2027113"/>
            <a:ext cx="1657475" cy="1504446"/>
          </a:xfrm>
          <a:prstGeom prst="rect">
            <a:avLst/>
          </a:prstGeom>
          <a:noFill/>
          <a:ln>
            <a:noFill/>
          </a:ln>
        </p:spPr>
      </p:pic>
      <p:pic>
        <p:nvPicPr>
          <p:cNvPr id="197" name="Google Shape;197;p29"/>
          <p:cNvPicPr preferRelativeResize="0"/>
          <p:nvPr/>
        </p:nvPicPr>
        <p:blipFill>
          <a:blip r:embed="rId7">
            <a:alphaModFix/>
          </a:blip>
          <a:stretch>
            <a:fillRect/>
          </a:stretch>
        </p:blipFill>
        <p:spPr>
          <a:xfrm>
            <a:off x="6584650" y="2074600"/>
            <a:ext cx="1001192" cy="1504449"/>
          </a:xfrm>
          <a:prstGeom prst="rect">
            <a:avLst/>
          </a:prstGeom>
          <a:noFill/>
          <a:ln>
            <a:noFill/>
          </a:ln>
        </p:spPr>
      </p:pic>
      <p:pic>
        <p:nvPicPr>
          <p:cNvPr id="198" name="Google Shape;198;p29"/>
          <p:cNvPicPr preferRelativeResize="0"/>
          <p:nvPr/>
        </p:nvPicPr>
        <p:blipFill>
          <a:blip r:embed="rId8">
            <a:alphaModFix/>
          </a:blip>
          <a:stretch>
            <a:fillRect/>
          </a:stretch>
        </p:blipFill>
        <p:spPr>
          <a:xfrm>
            <a:off x="3688450" y="2067675"/>
            <a:ext cx="2602184" cy="1423325"/>
          </a:xfrm>
          <a:prstGeom prst="rect">
            <a:avLst/>
          </a:prstGeom>
          <a:noFill/>
          <a:ln>
            <a:noFill/>
          </a:ln>
        </p:spPr>
      </p:pic>
      <p:pic>
        <p:nvPicPr>
          <p:cNvPr id="199" name="Google Shape;199;p29"/>
          <p:cNvPicPr preferRelativeResize="0"/>
          <p:nvPr/>
        </p:nvPicPr>
        <p:blipFill>
          <a:blip r:embed="rId9">
            <a:alphaModFix/>
          </a:blip>
          <a:stretch>
            <a:fillRect/>
          </a:stretch>
        </p:blipFill>
        <p:spPr>
          <a:xfrm>
            <a:off x="351100" y="3686220"/>
            <a:ext cx="3246124" cy="1340205"/>
          </a:xfrm>
          <a:prstGeom prst="rect">
            <a:avLst/>
          </a:prstGeom>
          <a:noFill/>
          <a:ln>
            <a:noFill/>
          </a:ln>
        </p:spPr>
      </p:pic>
      <p:pic>
        <p:nvPicPr>
          <p:cNvPr id="200" name="Google Shape;200;p29"/>
          <p:cNvPicPr preferRelativeResize="0"/>
          <p:nvPr/>
        </p:nvPicPr>
        <p:blipFill>
          <a:blip r:embed="rId10">
            <a:alphaModFix/>
          </a:blip>
          <a:stretch>
            <a:fillRect/>
          </a:stretch>
        </p:blipFill>
        <p:spPr>
          <a:xfrm>
            <a:off x="3796550" y="3779299"/>
            <a:ext cx="3738928" cy="1157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6" name="Google Shape;206;p30"/>
          <p:cNvPicPr preferRelativeResize="0"/>
          <p:nvPr/>
        </p:nvPicPr>
        <p:blipFill>
          <a:blip r:embed="rId3">
            <a:alphaModFix/>
          </a:blip>
          <a:stretch>
            <a:fillRect/>
          </a:stretch>
        </p:blipFill>
        <p:spPr>
          <a:xfrm>
            <a:off x="321825" y="145488"/>
            <a:ext cx="3246121" cy="1157312"/>
          </a:xfrm>
          <a:prstGeom prst="rect">
            <a:avLst/>
          </a:prstGeom>
          <a:noFill/>
          <a:ln>
            <a:noFill/>
          </a:ln>
        </p:spPr>
      </p:pic>
      <p:pic>
        <p:nvPicPr>
          <p:cNvPr id="207" name="Google Shape;207;p30"/>
          <p:cNvPicPr preferRelativeResize="0"/>
          <p:nvPr/>
        </p:nvPicPr>
        <p:blipFill>
          <a:blip r:embed="rId4">
            <a:alphaModFix/>
          </a:blip>
          <a:stretch>
            <a:fillRect/>
          </a:stretch>
        </p:blipFill>
        <p:spPr>
          <a:xfrm>
            <a:off x="3711675" y="1542825"/>
            <a:ext cx="4626476" cy="3478674"/>
          </a:xfrm>
          <a:prstGeom prst="rect">
            <a:avLst/>
          </a:prstGeom>
          <a:noFill/>
          <a:ln>
            <a:noFill/>
          </a:ln>
        </p:spPr>
      </p:pic>
      <p:sp>
        <p:nvSpPr>
          <p:cNvPr id="208" name="Google Shape;208;p30"/>
          <p:cNvSpPr txBox="1"/>
          <p:nvPr>
            <p:ph type="title"/>
          </p:nvPr>
        </p:nvSpPr>
        <p:spPr>
          <a:xfrm>
            <a:off x="-26650" y="1668725"/>
            <a:ext cx="3518400" cy="857400"/>
          </a:xfrm>
          <a:prstGeom prst="rect">
            <a:avLst/>
          </a:prstGeom>
          <a:solidFill>
            <a:srgbClr val="F79646"/>
          </a:solidFill>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990"/>
              <a:buFont typeface="Arial"/>
              <a:buNone/>
            </a:pPr>
            <a:r>
              <a:rPr b="1" lang="en" sz="1940">
                <a:solidFill>
                  <a:schemeClr val="lt1"/>
                </a:solidFill>
                <a:latin typeface="Calibri"/>
                <a:ea typeface="Calibri"/>
                <a:cs typeface="Calibri"/>
                <a:sym typeface="Calibri"/>
              </a:rPr>
              <a:t>Arts Education and Social Emotional Learning Framework</a:t>
            </a:r>
            <a:endParaRPr sz="12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idx="1" type="body"/>
          </p:nvPr>
        </p:nvSpPr>
        <p:spPr>
          <a:xfrm>
            <a:off x="0" y="1125225"/>
            <a:ext cx="9144000" cy="3776100"/>
          </a:xfrm>
          <a:prstGeom prst="rect">
            <a:avLst/>
          </a:prstGeom>
        </p:spPr>
        <p:txBody>
          <a:bodyPr anchorCtr="0" anchor="t" bIns="45700" lIns="91425" spcFirstLastPara="1" rIns="91425" wrap="square" tIns="45700">
            <a:normAutofit lnSpcReduction="10000"/>
          </a:bodyPr>
          <a:lstStyle/>
          <a:p>
            <a:pPr indent="0" lvl="0" marL="0" rtl="0" algn="l">
              <a:spcBef>
                <a:spcPts val="360"/>
              </a:spcBef>
              <a:spcAft>
                <a:spcPts val="0"/>
              </a:spcAft>
              <a:buNone/>
            </a:pPr>
            <a:r>
              <a:rPr b="1" lang="en" sz="5100">
                <a:solidFill>
                  <a:srgbClr val="FF9900"/>
                </a:solidFill>
              </a:rPr>
              <a:t>EMOTIONAL SOUNDTRACK</a:t>
            </a:r>
            <a:endParaRPr b="1" sz="5100">
              <a:solidFill>
                <a:srgbClr val="FF9900"/>
              </a:solidFill>
            </a:endParaRPr>
          </a:p>
          <a:p>
            <a:pPr indent="0" lvl="0" marL="0" rtl="0" algn="ctr">
              <a:spcBef>
                <a:spcPts val="1200"/>
              </a:spcBef>
              <a:spcAft>
                <a:spcPts val="0"/>
              </a:spcAft>
              <a:buNone/>
            </a:pPr>
            <a:r>
              <a:rPr b="1" lang="en" sz="3640">
                <a:solidFill>
                  <a:srgbClr val="16B0E3"/>
                </a:solidFill>
              </a:rPr>
              <a:t> </a:t>
            </a:r>
            <a:endParaRPr b="1" sz="3640">
              <a:solidFill>
                <a:srgbClr val="16B0E3"/>
              </a:solidFill>
            </a:endParaRPr>
          </a:p>
          <a:p>
            <a:pPr indent="0" lvl="0" marL="0" rtl="0" algn="l">
              <a:lnSpc>
                <a:spcPct val="150000"/>
              </a:lnSpc>
              <a:spcBef>
                <a:spcPts val="1200"/>
              </a:spcBef>
              <a:spcAft>
                <a:spcPts val="0"/>
              </a:spcAft>
              <a:buNone/>
            </a:pPr>
            <a:r>
              <a:rPr b="1" lang="en" sz="3000">
                <a:solidFill>
                  <a:srgbClr val="16B0E3"/>
                </a:solidFill>
              </a:rPr>
              <a:t> 	</a:t>
            </a:r>
            <a:endParaRPr b="1" sz="3000">
              <a:solidFill>
                <a:srgbClr val="16B0E3"/>
              </a:solidFill>
            </a:endParaRPr>
          </a:p>
          <a:p>
            <a:pPr indent="0" lvl="0" marL="0" rtl="0" algn="l">
              <a:spcBef>
                <a:spcPts val="1200"/>
              </a:spcBef>
              <a:spcAft>
                <a:spcPts val="0"/>
              </a:spcAft>
              <a:buNone/>
            </a:pPr>
            <a:r>
              <a:t/>
            </a:r>
            <a:endParaRPr b="1" sz="3000">
              <a:solidFill>
                <a:srgbClr val="16B0E3"/>
              </a:solidFill>
            </a:endParaRPr>
          </a:p>
          <a:p>
            <a:pPr indent="0" lvl="0" marL="0" rtl="0" algn="l">
              <a:spcBef>
                <a:spcPts val="1200"/>
              </a:spcBef>
              <a:spcAft>
                <a:spcPts val="1200"/>
              </a:spcAft>
              <a:buNone/>
            </a:pPr>
            <a:r>
              <a:t/>
            </a:r>
            <a:endParaRPr b="1" sz="2500">
              <a:solidFill>
                <a:schemeClr val="dk1"/>
              </a:solidFill>
            </a:endParaRPr>
          </a:p>
        </p:txBody>
      </p:sp>
      <p:pic>
        <p:nvPicPr>
          <p:cNvPr id="214" name="Google Shape;214;p31"/>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215" name="Google Shape;215;p31"/>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6" name="Google Shape;216;p31"/>
          <p:cNvPicPr preferRelativeResize="0"/>
          <p:nvPr/>
        </p:nvPicPr>
        <p:blipFill>
          <a:blip r:embed="rId4">
            <a:alphaModFix/>
          </a:blip>
          <a:stretch>
            <a:fillRect/>
          </a:stretch>
        </p:blipFill>
        <p:spPr>
          <a:xfrm>
            <a:off x="321825" y="145488"/>
            <a:ext cx="3246121" cy="1157312"/>
          </a:xfrm>
          <a:prstGeom prst="rect">
            <a:avLst/>
          </a:prstGeom>
          <a:noFill/>
          <a:ln>
            <a:noFill/>
          </a:ln>
        </p:spPr>
      </p:pic>
      <p:pic>
        <p:nvPicPr>
          <p:cNvPr id="217" name="Google Shape;217;p31"/>
          <p:cNvPicPr preferRelativeResize="0"/>
          <p:nvPr/>
        </p:nvPicPr>
        <p:blipFill>
          <a:blip r:embed="rId5">
            <a:alphaModFix/>
          </a:blip>
          <a:stretch>
            <a:fillRect/>
          </a:stretch>
        </p:blipFill>
        <p:spPr>
          <a:xfrm>
            <a:off x="2081575" y="1913475"/>
            <a:ext cx="5117152" cy="287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2"/>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223" name="Google Shape;223;p32"/>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24" name="Google Shape;224;p32"/>
          <p:cNvPicPr preferRelativeResize="0"/>
          <p:nvPr/>
        </p:nvPicPr>
        <p:blipFill>
          <a:blip r:embed="rId4">
            <a:alphaModFix/>
          </a:blip>
          <a:stretch>
            <a:fillRect/>
          </a:stretch>
        </p:blipFill>
        <p:spPr>
          <a:xfrm>
            <a:off x="321825" y="145488"/>
            <a:ext cx="3246121" cy="1157312"/>
          </a:xfrm>
          <a:prstGeom prst="rect">
            <a:avLst/>
          </a:prstGeom>
          <a:noFill/>
          <a:ln>
            <a:noFill/>
          </a:ln>
        </p:spPr>
      </p:pic>
      <p:pic>
        <p:nvPicPr>
          <p:cNvPr id="225" name="Google Shape;225;p32"/>
          <p:cNvPicPr preferRelativeResize="0"/>
          <p:nvPr/>
        </p:nvPicPr>
        <p:blipFill>
          <a:blip r:embed="rId5">
            <a:alphaModFix/>
          </a:blip>
          <a:stretch>
            <a:fillRect/>
          </a:stretch>
        </p:blipFill>
        <p:spPr>
          <a:xfrm>
            <a:off x="1826450" y="1166350"/>
            <a:ext cx="5042452" cy="38975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3"/>
          <p:cNvPicPr preferRelativeResize="0"/>
          <p:nvPr/>
        </p:nvPicPr>
        <p:blipFill>
          <a:blip r:embed="rId3">
            <a:alphaModFix/>
          </a:blip>
          <a:stretch>
            <a:fillRect/>
          </a:stretch>
        </p:blipFill>
        <p:spPr>
          <a:xfrm>
            <a:off x="0" y="0"/>
            <a:ext cx="9143997" cy="51434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4"/>
          <p:cNvPicPr preferRelativeResize="0"/>
          <p:nvPr/>
        </p:nvPicPr>
        <p:blipFill>
          <a:blip r:embed="rId3">
            <a:alphaModFix/>
          </a:blip>
          <a:stretch>
            <a:fillRect/>
          </a:stretch>
        </p:blipFill>
        <p:spPr>
          <a:xfrm>
            <a:off x="7435500" y="3486025"/>
            <a:ext cx="1657475" cy="1657475"/>
          </a:xfrm>
          <a:prstGeom prst="rect">
            <a:avLst/>
          </a:prstGeom>
          <a:noFill/>
          <a:ln>
            <a:noFill/>
          </a:ln>
        </p:spPr>
      </p:pic>
      <p:pic>
        <p:nvPicPr>
          <p:cNvPr id="236" name="Google Shape;236;p34"/>
          <p:cNvPicPr preferRelativeResize="0"/>
          <p:nvPr/>
        </p:nvPicPr>
        <p:blipFill>
          <a:blip r:embed="rId4">
            <a:alphaModFix/>
          </a:blip>
          <a:stretch>
            <a:fillRect/>
          </a:stretch>
        </p:blipFill>
        <p:spPr>
          <a:xfrm>
            <a:off x="321825" y="145488"/>
            <a:ext cx="3246121" cy="1157312"/>
          </a:xfrm>
          <a:prstGeom prst="rect">
            <a:avLst/>
          </a:prstGeom>
          <a:noFill/>
          <a:ln>
            <a:noFill/>
          </a:ln>
        </p:spPr>
      </p:pic>
      <p:pic>
        <p:nvPicPr>
          <p:cNvPr id="237" name="Google Shape;237;p34"/>
          <p:cNvPicPr preferRelativeResize="0"/>
          <p:nvPr/>
        </p:nvPicPr>
        <p:blipFill rotWithShape="1">
          <a:blip r:embed="rId5">
            <a:alphaModFix/>
          </a:blip>
          <a:srcRect b="0" l="0" r="38953" t="-5196"/>
          <a:stretch/>
        </p:blipFill>
        <p:spPr>
          <a:xfrm>
            <a:off x="543250" y="1111963"/>
            <a:ext cx="4159051" cy="4031525"/>
          </a:xfrm>
          <a:prstGeom prst="rect">
            <a:avLst/>
          </a:prstGeom>
          <a:noFill/>
          <a:ln>
            <a:noFill/>
          </a:ln>
        </p:spPr>
      </p:pic>
      <p:pic>
        <p:nvPicPr>
          <p:cNvPr id="238" name="Google Shape;238;p34"/>
          <p:cNvPicPr preferRelativeResize="0"/>
          <p:nvPr/>
        </p:nvPicPr>
        <p:blipFill rotWithShape="1">
          <a:blip r:embed="rId6">
            <a:alphaModFix/>
          </a:blip>
          <a:srcRect b="12310" l="0" r="3521" t="3429"/>
          <a:stretch/>
        </p:blipFill>
        <p:spPr>
          <a:xfrm>
            <a:off x="5251425" y="2421600"/>
            <a:ext cx="2337675" cy="1922200"/>
          </a:xfrm>
          <a:prstGeom prst="rect">
            <a:avLst/>
          </a:prstGeom>
          <a:noFill/>
          <a:ln>
            <a:noFill/>
          </a:ln>
        </p:spPr>
      </p:pic>
      <p:sp>
        <p:nvSpPr>
          <p:cNvPr id="239" name="Google Shape;239;p34"/>
          <p:cNvSpPr txBox="1"/>
          <p:nvPr/>
        </p:nvSpPr>
        <p:spPr>
          <a:xfrm>
            <a:off x="4941513" y="1536200"/>
            <a:ext cx="30429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PILLARS </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idx="1" type="body"/>
          </p:nvPr>
        </p:nvSpPr>
        <p:spPr>
          <a:xfrm>
            <a:off x="0" y="1125225"/>
            <a:ext cx="9144000" cy="3776100"/>
          </a:xfrm>
          <a:prstGeom prst="rect">
            <a:avLst/>
          </a:prstGeom>
        </p:spPr>
        <p:txBody>
          <a:bodyPr anchorCtr="0" anchor="t" bIns="45700" lIns="91425" spcFirstLastPara="1" rIns="91425" wrap="square" tIns="45700">
            <a:normAutofit fontScale="62500" lnSpcReduction="20000"/>
          </a:bodyPr>
          <a:lstStyle/>
          <a:p>
            <a:pPr indent="0" lvl="0" marL="0" rtl="0" algn="ctr">
              <a:spcBef>
                <a:spcPts val="360"/>
              </a:spcBef>
              <a:spcAft>
                <a:spcPts val="0"/>
              </a:spcAft>
              <a:buNone/>
            </a:pPr>
            <a:r>
              <a:t/>
            </a:r>
            <a:endParaRPr b="1" sz="3640">
              <a:solidFill>
                <a:srgbClr val="FF9900"/>
              </a:solidFill>
            </a:endParaRPr>
          </a:p>
          <a:p>
            <a:pPr indent="0" lvl="0" marL="0" rtl="0" algn="ctr">
              <a:spcBef>
                <a:spcPts val="1200"/>
              </a:spcBef>
              <a:spcAft>
                <a:spcPts val="0"/>
              </a:spcAft>
              <a:buNone/>
            </a:pPr>
            <a:r>
              <a:t/>
            </a:r>
            <a:endParaRPr b="1" sz="5100">
              <a:solidFill>
                <a:srgbClr val="FF9900"/>
              </a:solidFill>
            </a:endParaRPr>
          </a:p>
          <a:p>
            <a:pPr indent="-329803" lvl="0" marL="457200" rtl="0" algn="l">
              <a:lnSpc>
                <a:spcPct val="100000"/>
              </a:lnSpc>
              <a:spcBef>
                <a:spcPts val="1200"/>
              </a:spcBef>
              <a:spcAft>
                <a:spcPts val="0"/>
              </a:spcAft>
              <a:buSzPct val="100000"/>
              <a:buChar char="●"/>
            </a:pPr>
            <a:r>
              <a:rPr lang="en" sz="2550">
                <a:solidFill>
                  <a:schemeClr val="dk1"/>
                </a:solidFill>
              </a:rPr>
              <a:t>EMBEDDED</a:t>
            </a:r>
            <a:endParaRPr sz="2550">
              <a:solidFill>
                <a:schemeClr val="dk1"/>
              </a:solidFill>
            </a:endParaRPr>
          </a:p>
          <a:p>
            <a:pPr indent="-329803" lvl="0" marL="457200" rtl="0" algn="l">
              <a:lnSpc>
                <a:spcPct val="100000"/>
              </a:lnSpc>
              <a:spcBef>
                <a:spcPts val="0"/>
              </a:spcBef>
              <a:spcAft>
                <a:spcPts val="0"/>
              </a:spcAft>
              <a:buSzPct val="100000"/>
              <a:buChar char="●"/>
            </a:pPr>
            <a:r>
              <a:rPr lang="en" sz="2550">
                <a:solidFill>
                  <a:schemeClr val="dk1"/>
                </a:solidFill>
              </a:rPr>
              <a:t>INTENTIONAL</a:t>
            </a:r>
            <a:endParaRPr sz="2550">
              <a:solidFill>
                <a:schemeClr val="dk1"/>
              </a:solidFill>
            </a:endParaRPr>
          </a:p>
          <a:p>
            <a:pPr indent="-329803" lvl="0" marL="457200" rtl="0" algn="l">
              <a:lnSpc>
                <a:spcPct val="100000"/>
              </a:lnSpc>
              <a:spcBef>
                <a:spcPts val="0"/>
              </a:spcBef>
              <a:spcAft>
                <a:spcPts val="0"/>
              </a:spcAft>
              <a:buSzPct val="100000"/>
              <a:buChar char="●"/>
            </a:pPr>
            <a:r>
              <a:rPr lang="en" sz="2550">
                <a:solidFill>
                  <a:schemeClr val="dk1"/>
                </a:solidFill>
              </a:rPr>
              <a:t>SUSTAINED</a:t>
            </a:r>
            <a:endParaRPr sz="2550">
              <a:solidFill>
                <a:schemeClr val="dk1"/>
              </a:solidFill>
            </a:endParaRPr>
          </a:p>
          <a:p>
            <a:pPr indent="-329803" lvl="0" marL="457200" rtl="0" algn="l">
              <a:lnSpc>
                <a:spcPct val="100000"/>
              </a:lnSpc>
              <a:spcBef>
                <a:spcPts val="0"/>
              </a:spcBef>
              <a:spcAft>
                <a:spcPts val="0"/>
              </a:spcAft>
              <a:buSzPct val="100000"/>
              <a:buChar char="●"/>
            </a:pPr>
            <a:r>
              <a:rPr lang="en" sz="2550">
                <a:solidFill>
                  <a:schemeClr val="dk1"/>
                </a:solidFill>
              </a:rPr>
              <a:t>VISIBLE</a:t>
            </a:r>
            <a:endParaRPr sz="2550">
              <a:solidFill>
                <a:schemeClr val="dk1"/>
              </a:solidFill>
            </a:endParaRPr>
          </a:p>
          <a:p>
            <a:pPr indent="0" lvl="0" marL="0" rtl="0" algn="ctr">
              <a:spcBef>
                <a:spcPts val="360"/>
              </a:spcBef>
              <a:spcAft>
                <a:spcPts val="0"/>
              </a:spcAft>
              <a:buNone/>
            </a:pPr>
            <a:r>
              <a:rPr b="1" lang="en" sz="3640">
                <a:solidFill>
                  <a:srgbClr val="16B0E3"/>
                </a:solidFill>
              </a:rPr>
              <a:t> </a:t>
            </a:r>
            <a:endParaRPr b="1" sz="3640">
              <a:solidFill>
                <a:srgbClr val="16B0E3"/>
              </a:solidFill>
            </a:endParaRPr>
          </a:p>
          <a:p>
            <a:pPr indent="0" lvl="0" marL="0" rtl="0" algn="l">
              <a:lnSpc>
                <a:spcPct val="150000"/>
              </a:lnSpc>
              <a:spcBef>
                <a:spcPts val="1200"/>
              </a:spcBef>
              <a:spcAft>
                <a:spcPts val="0"/>
              </a:spcAft>
              <a:buNone/>
            </a:pPr>
            <a:r>
              <a:rPr b="1" lang="en" sz="3000">
                <a:solidFill>
                  <a:srgbClr val="16B0E3"/>
                </a:solidFill>
              </a:rPr>
              <a:t> 	</a:t>
            </a:r>
            <a:endParaRPr b="1" sz="3000">
              <a:solidFill>
                <a:srgbClr val="16B0E3"/>
              </a:solidFill>
            </a:endParaRPr>
          </a:p>
          <a:p>
            <a:pPr indent="0" lvl="0" marL="0" rtl="0" algn="l">
              <a:spcBef>
                <a:spcPts val="1200"/>
              </a:spcBef>
              <a:spcAft>
                <a:spcPts val="0"/>
              </a:spcAft>
              <a:buNone/>
            </a:pPr>
            <a:r>
              <a:t/>
            </a:r>
            <a:endParaRPr b="1" sz="3000">
              <a:solidFill>
                <a:srgbClr val="16B0E3"/>
              </a:solidFill>
            </a:endParaRPr>
          </a:p>
          <a:p>
            <a:pPr indent="0" lvl="0" marL="0" rtl="0" algn="l">
              <a:spcBef>
                <a:spcPts val="1200"/>
              </a:spcBef>
              <a:spcAft>
                <a:spcPts val="1200"/>
              </a:spcAft>
              <a:buNone/>
            </a:pPr>
            <a:r>
              <a:t/>
            </a:r>
            <a:endParaRPr b="1" sz="2500">
              <a:solidFill>
                <a:schemeClr val="dk1"/>
              </a:solidFill>
            </a:endParaRPr>
          </a:p>
        </p:txBody>
      </p:sp>
      <p:pic>
        <p:nvPicPr>
          <p:cNvPr id="245" name="Google Shape;245;p35"/>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246" name="Google Shape;246;p35"/>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7" name="Google Shape;247;p35"/>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248" name="Google Shape;248;p35"/>
          <p:cNvSpPr txBox="1"/>
          <p:nvPr/>
        </p:nvSpPr>
        <p:spPr>
          <a:xfrm>
            <a:off x="0" y="1295400"/>
            <a:ext cx="45720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TENETS</a:t>
            </a:r>
            <a:endParaRPr>
              <a:solidFill>
                <a:schemeClr val="lt1"/>
              </a:solidFill>
            </a:endParaRPr>
          </a:p>
        </p:txBody>
      </p:sp>
      <p:pic>
        <p:nvPicPr>
          <p:cNvPr id="249" name="Google Shape;249;p35"/>
          <p:cNvPicPr preferRelativeResize="0"/>
          <p:nvPr/>
        </p:nvPicPr>
        <p:blipFill>
          <a:blip r:embed="rId5">
            <a:alphaModFix/>
          </a:blip>
          <a:stretch>
            <a:fillRect/>
          </a:stretch>
        </p:blipFill>
        <p:spPr>
          <a:xfrm>
            <a:off x="5160100" y="145500"/>
            <a:ext cx="3831336" cy="4873751"/>
          </a:xfrm>
          <a:prstGeom prst="rect">
            <a:avLst/>
          </a:prstGeom>
          <a:noFill/>
          <a:ln>
            <a:noFill/>
          </a:ln>
          <a:effectLst>
            <a:outerShdw blurRad="57150" rotWithShape="0" algn="bl" dir="5400000" dist="19050">
              <a:srgbClr val="000000">
                <a:alpha val="50000"/>
              </a:srgbClr>
            </a:outerShdw>
          </a:effectLst>
        </p:spPr>
      </p:pic>
      <p:pic>
        <p:nvPicPr>
          <p:cNvPr id="250" name="Google Shape;250;p35"/>
          <p:cNvPicPr preferRelativeResize="0"/>
          <p:nvPr/>
        </p:nvPicPr>
        <p:blipFill>
          <a:blip r:embed="rId6">
            <a:alphaModFix/>
          </a:blip>
          <a:stretch>
            <a:fillRect/>
          </a:stretch>
        </p:blipFill>
        <p:spPr>
          <a:xfrm>
            <a:off x="260100" y="3904003"/>
            <a:ext cx="1066282" cy="10698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pic>
        <p:nvPicPr>
          <p:cNvPr id="255" name="Google Shape;255;p36"/>
          <p:cNvPicPr preferRelativeResize="0"/>
          <p:nvPr/>
        </p:nvPicPr>
        <p:blipFill rotWithShape="1">
          <a:blip r:embed="rId3">
            <a:alphaModFix/>
          </a:blip>
          <a:srcRect b="186230" l="214324" r="-226494" t="-193056"/>
          <a:stretch/>
        </p:blipFill>
        <p:spPr>
          <a:xfrm>
            <a:off x="6102900" y="25150"/>
            <a:ext cx="2988000" cy="1852500"/>
          </a:xfrm>
          <a:prstGeom prst="rect">
            <a:avLst/>
          </a:prstGeom>
          <a:noFill/>
          <a:ln>
            <a:noFill/>
          </a:ln>
        </p:spPr>
      </p:pic>
      <p:pic>
        <p:nvPicPr>
          <p:cNvPr id="256" name="Google Shape;256;p36"/>
          <p:cNvPicPr preferRelativeResize="0"/>
          <p:nvPr/>
        </p:nvPicPr>
        <p:blipFill>
          <a:blip r:embed="rId4">
            <a:alphaModFix/>
          </a:blip>
          <a:stretch>
            <a:fillRect/>
          </a:stretch>
        </p:blipFill>
        <p:spPr>
          <a:xfrm>
            <a:off x="242650" y="153700"/>
            <a:ext cx="4024550" cy="2682351"/>
          </a:xfrm>
          <a:prstGeom prst="rect">
            <a:avLst/>
          </a:prstGeom>
          <a:noFill/>
          <a:ln>
            <a:noFill/>
          </a:ln>
        </p:spPr>
      </p:pic>
      <p:pic>
        <p:nvPicPr>
          <p:cNvPr id="257" name="Google Shape;257;p36"/>
          <p:cNvPicPr preferRelativeResize="0"/>
          <p:nvPr/>
        </p:nvPicPr>
        <p:blipFill>
          <a:blip r:embed="rId5">
            <a:alphaModFix/>
          </a:blip>
          <a:stretch>
            <a:fillRect/>
          </a:stretch>
        </p:blipFill>
        <p:spPr>
          <a:xfrm>
            <a:off x="7027425" y="69295"/>
            <a:ext cx="1951799" cy="695850"/>
          </a:xfrm>
          <a:prstGeom prst="rect">
            <a:avLst/>
          </a:prstGeom>
          <a:noFill/>
          <a:ln>
            <a:noFill/>
          </a:ln>
        </p:spPr>
      </p:pic>
      <p:pic>
        <p:nvPicPr>
          <p:cNvPr id="258" name="Google Shape;258;p36"/>
          <p:cNvPicPr preferRelativeResize="0"/>
          <p:nvPr/>
        </p:nvPicPr>
        <p:blipFill>
          <a:blip r:embed="rId6">
            <a:alphaModFix/>
          </a:blip>
          <a:stretch>
            <a:fillRect/>
          </a:stretch>
        </p:blipFill>
        <p:spPr>
          <a:xfrm>
            <a:off x="4893825" y="763425"/>
            <a:ext cx="3926502" cy="2566923"/>
          </a:xfrm>
          <a:prstGeom prst="rect">
            <a:avLst/>
          </a:prstGeom>
          <a:noFill/>
          <a:ln>
            <a:noFill/>
          </a:ln>
        </p:spPr>
      </p:pic>
      <p:pic>
        <p:nvPicPr>
          <p:cNvPr id="259" name="Google Shape;259;p36"/>
          <p:cNvPicPr preferRelativeResize="0"/>
          <p:nvPr/>
        </p:nvPicPr>
        <p:blipFill rotWithShape="1">
          <a:blip r:embed="rId3">
            <a:alphaModFix/>
          </a:blip>
          <a:srcRect b="0" l="3615" r="3429" t="26932"/>
          <a:stretch/>
        </p:blipFill>
        <p:spPr>
          <a:xfrm>
            <a:off x="5640250" y="3426650"/>
            <a:ext cx="2646000" cy="1640700"/>
          </a:xfrm>
          <a:prstGeom prst="rect">
            <a:avLst/>
          </a:prstGeom>
          <a:noFill/>
          <a:ln>
            <a:noFill/>
          </a:ln>
        </p:spPr>
      </p:pic>
      <p:pic>
        <p:nvPicPr>
          <p:cNvPr id="260" name="Google Shape;260;p36"/>
          <p:cNvPicPr preferRelativeResize="0"/>
          <p:nvPr/>
        </p:nvPicPr>
        <p:blipFill>
          <a:blip r:embed="rId7">
            <a:alphaModFix/>
          </a:blip>
          <a:stretch>
            <a:fillRect/>
          </a:stretch>
        </p:blipFill>
        <p:spPr>
          <a:xfrm>
            <a:off x="471250" y="2888700"/>
            <a:ext cx="3549076" cy="219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101" name="Google Shape;101;p19"/>
          <p:cNvSpPr txBox="1"/>
          <p:nvPr>
            <p:ph idx="1" type="body"/>
          </p:nvPr>
        </p:nvSpPr>
        <p:spPr>
          <a:xfrm>
            <a:off x="457200" y="1200150"/>
            <a:ext cx="8229600" cy="3394500"/>
          </a:xfrm>
          <a:prstGeom prst="rect">
            <a:avLst/>
          </a:prstGeom>
        </p:spPr>
        <p:txBody>
          <a:bodyPr anchorCtr="0" anchor="t" bIns="45700" lIns="91425" spcFirstLastPara="1" rIns="91425" wrap="square" tIns="45700">
            <a:normAutofit/>
          </a:bodyPr>
          <a:lstStyle/>
          <a:p>
            <a:pPr indent="0" lvl="0" marL="0" rtl="0" algn="l">
              <a:spcBef>
                <a:spcPts val="360"/>
              </a:spcBef>
              <a:spcAft>
                <a:spcPts val="1200"/>
              </a:spcAft>
              <a:buNone/>
            </a:pPr>
            <a:r>
              <a:t/>
            </a:r>
            <a:endParaRPr/>
          </a:p>
        </p:txBody>
      </p:sp>
      <p:pic>
        <p:nvPicPr>
          <p:cNvPr id="102" name="Google Shape;102;p19"/>
          <p:cNvPicPr preferRelativeResize="0"/>
          <p:nvPr/>
        </p:nvPicPr>
        <p:blipFill>
          <a:blip r:embed="rId3">
            <a:alphaModFix/>
          </a:blip>
          <a:stretch>
            <a:fillRect/>
          </a:stretch>
        </p:blipFill>
        <p:spPr>
          <a:xfrm>
            <a:off x="152400" y="152400"/>
            <a:ext cx="9144000" cy="5143500"/>
          </a:xfrm>
          <a:prstGeom prst="rect">
            <a:avLst/>
          </a:prstGeom>
          <a:noFill/>
          <a:ln>
            <a:noFill/>
          </a:ln>
        </p:spPr>
      </p:pic>
      <p:sp>
        <p:nvSpPr>
          <p:cNvPr id="103" name="Google Shape;103;p19"/>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4" name="Google Shape;104;p19"/>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7"/>
          <p:cNvPicPr preferRelativeResize="0"/>
          <p:nvPr/>
        </p:nvPicPr>
        <p:blipFill>
          <a:blip r:embed="rId3">
            <a:alphaModFix/>
          </a:blip>
          <a:stretch>
            <a:fillRect/>
          </a:stretch>
        </p:blipFill>
        <p:spPr>
          <a:xfrm>
            <a:off x="7486525" y="-104588"/>
            <a:ext cx="1657475" cy="1657475"/>
          </a:xfrm>
          <a:prstGeom prst="rect">
            <a:avLst/>
          </a:prstGeom>
          <a:noFill/>
          <a:ln>
            <a:noFill/>
          </a:ln>
        </p:spPr>
      </p:pic>
      <p:sp>
        <p:nvSpPr>
          <p:cNvPr id="266" name="Google Shape;266;p37"/>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7" name="Google Shape;267;p37"/>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268" name="Google Shape;268;p37"/>
          <p:cNvSpPr txBox="1"/>
          <p:nvPr/>
        </p:nvSpPr>
        <p:spPr>
          <a:xfrm>
            <a:off x="3836950" y="2476700"/>
            <a:ext cx="3543900" cy="17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269" name="Google Shape;269;p37"/>
          <p:cNvPicPr preferRelativeResize="0"/>
          <p:nvPr/>
        </p:nvPicPr>
        <p:blipFill>
          <a:blip r:embed="rId5">
            <a:alphaModFix/>
          </a:blip>
          <a:stretch>
            <a:fillRect/>
          </a:stretch>
        </p:blipFill>
        <p:spPr>
          <a:xfrm>
            <a:off x="2065700" y="1252400"/>
            <a:ext cx="4894927" cy="2753401"/>
          </a:xfrm>
          <a:prstGeom prst="rect">
            <a:avLst/>
          </a:prstGeom>
          <a:noFill/>
          <a:ln>
            <a:noFill/>
          </a:ln>
        </p:spPr>
      </p:pic>
      <p:sp>
        <p:nvSpPr>
          <p:cNvPr id="270" name="Google Shape;270;p37"/>
          <p:cNvSpPr txBox="1"/>
          <p:nvPr/>
        </p:nvSpPr>
        <p:spPr>
          <a:xfrm>
            <a:off x="820350" y="4239200"/>
            <a:ext cx="1731300" cy="569400"/>
          </a:xfrm>
          <a:prstGeom prst="rect">
            <a:avLst/>
          </a:prstGeom>
          <a:solidFill>
            <a:srgbClr val="6AA84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t>IDENTITY</a:t>
            </a:r>
            <a:endParaRPr b="1" sz="2500"/>
          </a:p>
        </p:txBody>
      </p:sp>
      <p:sp>
        <p:nvSpPr>
          <p:cNvPr id="271" name="Google Shape;271;p37"/>
          <p:cNvSpPr txBox="1"/>
          <p:nvPr/>
        </p:nvSpPr>
        <p:spPr>
          <a:xfrm>
            <a:off x="3553950" y="4239200"/>
            <a:ext cx="1731300" cy="569400"/>
          </a:xfrm>
          <a:prstGeom prst="rect">
            <a:avLst/>
          </a:prstGeom>
          <a:solidFill>
            <a:srgbClr val="6AA84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t>AGENCY</a:t>
            </a:r>
            <a:endParaRPr b="1" sz="2500"/>
          </a:p>
        </p:txBody>
      </p:sp>
      <p:sp>
        <p:nvSpPr>
          <p:cNvPr id="272" name="Google Shape;272;p37"/>
          <p:cNvSpPr txBox="1"/>
          <p:nvPr/>
        </p:nvSpPr>
        <p:spPr>
          <a:xfrm>
            <a:off x="6188275" y="4239200"/>
            <a:ext cx="2254800" cy="569400"/>
          </a:xfrm>
          <a:prstGeom prst="rect">
            <a:avLst/>
          </a:prstGeom>
          <a:solidFill>
            <a:srgbClr val="6AA84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t>BELONGING</a:t>
            </a:r>
            <a:endParaRPr b="1" sz="2500"/>
          </a:p>
        </p:txBody>
      </p:sp>
      <p:cxnSp>
        <p:nvCxnSpPr>
          <p:cNvPr id="273" name="Google Shape;273;p37"/>
          <p:cNvCxnSpPr/>
          <p:nvPr/>
        </p:nvCxnSpPr>
        <p:spPr>
          <a:xfrm flipH="1">
            <a:off x="1686136" y="2925500"/>
            <a:ext cx="795000" cy="1313700"/>
          </a:xfrm>
          <a:prstGeom prst="straightConnector1">
            <a:avLst/>
          </a:prstGeom>
          <a:noFill/>
          <a:ln cap="flat" cmpd="sng" w="28575">
            <a:solidFill>
              <a:srgbClr val="F79646"/>
            </a:solidFill>
            <a:prstDash val="solid"/>
            <a:round/>
            <a:headEnd len="med" w="med" type="stealth"/>
            <a:tailEnd len="med" w="med" type="triangle"/>
          </a:ln>
        </p:spPr>
      </p:cxnSp>
      <p:cxnSp>
        <p:nvCxnSpPr>
          <p:cNvPr id="274" name="Google Shape;274;p37"/>
          <p:cNvCxnSpPr/>
          <p:nvPr/>
        </p:nvCxnSpPr>
        <p:spPr>
          <a:xfrm flipH="1">
            <a:off x="4421234" y="2979500"/>
            <a:ext cx="1895100" cy="1259700"/>
          </a:xfrm>
          <a:prstGeom prst="straightConnector1">
            <a:avLst/>
          </a:prstGeom>
          <a:noFill/>
          <a:ln cap="flat" cmpd="sng" w="28575">
            <a:solidFill>
              <a:srgbClr val="F79646"/>
            </a:solidFill>
            <a:prstDash val="solid"/>
            <a:round/>
            <a:headEnd len="med" w="med" type="stealth"/>
            <a:tailEnd len="med" w="med" type="triangle"/>
          </a:ln>
        </p:spPr>
      </p:cxnSp>
      <p:cxnSp>
        <p:nvCxnSpPr>
          <p:cNvPr id="275" name="Google Shape;275;p37"/>
          <p:cNvCxnSpPr/>
          <p:nvPr/>
        </p:nvCxnSpPr>
        <p:spPr>
          <a:xfrm>
            <a:off x="4942057" y="2387000"/>
            <a:ext cx="2376900" cy="1852200"/>
          </a:xfrm>
          <a:prstGeom prst="straightConnector1">
            <a:avLst/>
          </a:prstGeom>
          <a:noFill/>
          <a:ln cap="flat" cmpd="sng" w="28575">
            <a:solidFill>
              <a:srgbClr val="F79646"/>
            </a:solidFill>
            <a:prstDash val="solid"/>
            <a:round/>
            <a:headEnd len="med" w="med" type="stealth"/>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2" presetSubtype="8">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000"/>
                                        <p:tgtEl>
                                          <p:spTgt spid="2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8"/>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281" name="Google Shape;281;p38"/>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82" name="Google Shape;282;p38"/>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283" name="Google Shape;283;p38"/>
          <p:cNvSpPr txBox="1"/>
          <p:nvPr>
            <p:ph idx="1" type="body"/>
          </p:nvPr>
        </p:nvSpPr>
        <p:spPr>
          <a:xfrm>
            <a:off x="0" y="1708925"/>
            <a:ext cx="6422400" cy="3292200"/>
          </a:xfrm>
          <a:prstGeom prst="rect">
            <a:avLst/>
          </a:prstGeom>
        </p:spPr>
        <p:txBody>
          <a:bodyPr anchorCtr="0" anchor="t" bIns="45700" lIns="91425" spcFirstLastPara="1" rIns="91425" wrap="square" tIns="45700">
            <a:normAutofit lnSpcReduction="20000"/>
          </a:bodyPr>
          <a:lstStyle/>
          <a:p>
            <a:pPr indent="0" lvl="0" marL="0" rtl="0" algn="l">
              <a:spcBef>
                <a:spcPts val="1200"/>
              </a:spcBef>
              <a:spcAft>
                <a:spcPts val="0"/>
              </a:spcAft>
              <a:buNone/>
            </a:pPr>
            <a:r>
              <a:t/>
            </a:r>
            <a:endParaRPr sz="1500">
              <a:solidFill>
                <a:srgbClr val="222222"/>
              </a:solidFill>
            </a:endParaRPr>
          </a:p>
          <a:p>
            <a:pPr indent="0" lvl="0" marL="0" rtl="0" algn="l">
              <a:spcBef>
                <a:spcPts val="1200"/>
              </a:spcBef>
              <a:spcAft>
                <a:spcPts val="0"/>
              </a:spcAft>
              <a:buNone/>
            </a:pPr>
            <a:r>
              <a:rPr b="1" lang="en" sz="2200">
                <a:solidFill>
                  <a:srgbClr val="222222"/>
                </a:solidFill>
              </a:rPr>
              <a:t>Multi-Year Project </a:t>
            </a:r>
            <a:r>
              <a:rPr b="1" lang="en" sz="2200">
                <a:solidFill>
                  <a:srgbClr val="222222"/>
                </a:solidFill>
              </a:rPr>
              <a:t>with Teaching Artists:  Young Audiences</a:t>
            </a:r>
            <a:endParaRPr b="1" sz="2200">
              <a:solidFill>
                <a:srgbClr val="222222"/>
              </a:solidFill>
            </a:endParaRPr>
          </a:p>
          <a:p>
            <a:pPr indent="0" lvl="0" marL="0" rtl="0" algn="l">
              <a:spcBef>
                <a:spcPts val="1200"/>
              </a:spcBef>
              <a:spcAft>
                <a:spcPts val="0"/>
              </a:spcAft>
              <a:buNone/>
            </a:pPr>
            <a:r>
              <a:t/>
            </a:r>
            <a:endParaRPr b="1" sz="2700">
              <a:solidFill>
                <a:srgbClr val="222222"/>
              </a:solidFill>
            </a:endParaRPr>
          </a:p>
          <a:p>
            <a:pPr indent="0" lvl="0" marL="0" rtl="0" algn="l">
              <a:spcBef>
                <a:spcPts val="1200"/>
              </a:spcBef>
              <a:spcAft>
                <a:spcPts val="0"/>
              </a:spcAft>
              <a:buNone/>
            </a:pPr>
            <a:r>
              <a:t/>
            </a:r>
            <a:endParaRPr sz="1500">
              <a:solidFill>
                <a:srgbClr val="222222"/>
              </a:solidFill>
            </a:endParaRPr>
          </a:p>
          <a:p>
            <a:pPr indent="0" lvl="0" marL="0" rtl="0" algn="l">
              <a:spcBef>
                <a:spcPts val="1200"/>
              </a:spcBef>
              <a:spcAft>
                <a:spcPts val="0"/>
              </a:spcAft>
              <a:buNone/>
            </a:pPr>
            <a:r>
              <a:t/>
            </a:r>
            <a:endParaRPr i="1" sz="1500">
              <a:solidFill>
                <a:srgbClr val="222222"/>
              </a:solidFill>
            </a:endParaRPr>
          </a:p>
          <a:p>
            <a:pPr indent="0" lvl="0" marL="0" rtl="0" algn="l">
              <a:spcBef>
                <a:spcPts val="1200"/>
              </a:spcBef>
              <a:spcAft>
                <a:spcPts val="0"/>
              </a:spcAft>
              <a:buNone/>
            </a:pPr>
            <a:r>
              <a:t/>
            </a:r>
            <a:endParaRPr sz="1600">
              <a:solidFill>
                <a:srgbClr val="222222"/>
              </a:solidFill>
            </a:endParaRPr>
          </a:p>
          <a:p>
            <a:pPr indent="0" lvl="0" marL="1371600" rtl="0" algn="l">
              <a:spcBef>
                <a:spcPts val="1200"/>
              </a:spcBef>
              <a:spcAft>
                <a:spcPts val="1200"/>
              </a:spcAft>
              <a:buNone/>
            </a:pPr>
            <a:r>
              <a:t/>
            </a:r>
            <a:endParaRPr sz="1600">
              <a:solidFill>
                <a:srgbClr val="222222"/>
              </a:solidFill>
            </a:endParaRPr>
          </a:p>
        </p:txBody>
      </p:sp>
      <p:sp>
        <p:nvSpPr>
          <p:cNvPr id="284" name="Google Shape;284;p38"/>
          <p:cNvSpPr txBox="1"/>
          <p:nvPr/>
        </p:nvSpPr>
        <p:spPr>
          <a:xfrm>
            <a:off x="0" y="1302800"/>
            <a:ext cx="54864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PROFESSIONAL LEARNING </a:t>
            </a:r>
            <a:endParaRPr>
              <a:solidFill>
                <a:schemeClr val="lt1"/>
              </a:solidFill>
              <a:latin typeface="Calibri"/>
              <a:ea typeface="Calibri"/>
              <a:cs typeface="Calibri"/>
              <a:sym typeface="Calibri"/>
            </a:endParaRPr>
          </a:p>
        </p:txBody>
      </p:sp>
      <p:pic>
        <p:nvPicPr>
          <p:cNvPr id="285" name="Google Shape;285;p38"/>
          <p:cNvPicPr preferRelativeResize="0"/>
          <p:nvPr/>
        </p:nvPicPr>
        <p:blipFill>
          <a:blip r:embed="rId5">
            <a:alphaModFix/>
          </a:blip>
          <a:stretch>
            <a:fillRect/>
          </a:stretch>
        </p:blipFill>
        <p:spPr>
          <a:xfrm>
            <a:off x="0" y="3005088"/>
            <a:ext cx="5486399" cy="17474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91" name="Google Shape;291;p39"/>
          <p:cNvPicPr preferRelativeResize="0"/>
          <p:nvPr/>
        </p:nvPicPr>
        <p:blipFill>
          <a:blip r:embed="rId3">
            <a:alphaModFix/>
          </a:blip>
          <a:stretch>
            <a:fillRect/>
          </a:stretch>
        </p:blipFill>
        <p:spPr>
          <a:xfrm>
            <a:off x="321825" y="145488"/>
            <a:ext cx="3246121" cy="1157312"/>
          </a:xfrm>
          <a:prstGeom prst="rect">
            <a:avLst/>
          </a:prstGeom>
          <a:noFill/>
          <a:ln>
            <a:noFill/>
          </a:ln>
        </p:spPr>
      </p:pic>
      <p:pic>
        <p:nvPicPr>
          <p:cNvPr id="292" name="Google Shape;292;p39"/>
          <p:cNvPicPr preferRelativeResize="0"/>
          <p:nvPr/>
        </p:nvPicPr>
        <p:blipFill>
          <a:blip r:embed="rId4">
            <a:alphaModFix/>
          </a:blip>
          <a:stretch>
            <a:fillRect/>
          </a:stretch>
        </p:blipFill>
        <p:spPr>
          <a:xfrm>
            <a:off x="124600" y="1285075"/>
            <a:ext cx="4862876" cy="3105700"/>
          </a:xfrm>
          <a:prstGeom prst="rect">
            <a:avLst/>
          </a:prstGeom>
          <a:noFill/>
          <a:ln>
            <a:noFill/>
          </a:ln>
        </p:spPr>
      </p:pic>
      <p:pic>
        <p:nvPicPr>
          <p:cNvPr id="293" name="Google Shape;293;p39"/>
          <p:cNvPicPr preferRelativeResize="0"/>
          <p:nvPr/>
        </p:nvPicPr>
        <p:blipFill>
          <a:blip r:embed="rId5">
            <a:alphaModFix/>
          </a:blip>
          <a:stretch>
            <a:fillRect/>
          </a:stretch>
        </p:blipFill>
        <p:spPr>
          <a:xfrm>
            <a:off x="4994250" y="1939175"/>
            <a:ext cx="3921159" cy="31057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0"/>
          <p:cNvPicPr preferRelativeResize="0"/>
          <p:nvPr/>
        </p:nvPicPr>
        <p:blipFill>
          <a:blip r:embed="rId3">
            <a:alphaModFix/>
          </a:blip>
          <a:stretch>
            <a:fillRect/>
          </a:stretch>
        </p:blipFill>
        <p:spPr>
          <a:xfrm>
            <a:off x="321825" y="145488"/>
            <a:ext cx="3246121" cy="1157312"/>
          </a:xfrm>
          <a:prstGeom prst="rect">
            <a:avLst/>
          </a:prstGeom>
          <a:noFill/>
          <a:ln>
            <a:noFill/>
          </a:ln>
        </p:spPr>
      </p:pic>
      <p:pic>
        <p:nvPicPr>
          <p:cNvPr id="299" name="Google Shape;299;p40"/>
          <p:cNvPicPr preferRelativeResize="0"/>
          <p:nvPr/>
        </p:nvPicPr>
        <p:blipFill>
          <a:blip r:embed="rId4">
            <a:alphaModFix/>
          </a:blip>
          <a:stretch>
            <a:fillRect/>
          </a:stretch>
        </p:blipFill>
        <p:spPr>
          <a:xfrm>
            <a:off x="-54963" y="70765"/>
            <a:ext cx="9253924" cy="5001974"/>
          </a:xfrm>
          <a:prstGeom prst="rect">
            <a:avLst/>
          </a:prstGeom>
          <a:noFill/>
          <a:ln>
            <a:noFill/>
          </a:ln>
        </p:spPr>
      </p:pic>
      <p:sp>
        <p:nvSpPr>
          <p:cNvPr id="300" name="Google Shape;300;p40"/>
          <p:cNvSpPr txBox="1"/>
          <p:nvPr/>
        </p:nvSpPr>
        <p:spPr>
          <a:xfrm>
            <a:off x="0" y="213125"/>
            <a:ext cx="9144000" cy="1182000"/>
          </a:xfrm>
          <a:prstGeom prst="rect">
            <a:avLst/>
          </a:prstGeom>
          <a:solidFill>
            <a:srgbClr val="F79646"/>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PROFESSIONAL LEARNING </a:t>
            </a:r>
            <a:endParaRPr>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1"/>
          <p:cNvSpPr txBox="1"/>
          <p:nvPr/>
        </p:nvSpPr>
        <p:spPr>
          <a:xfrm>
            <a:off x="0" y="1437413"/>
            <a:ext cx="9144000" cy="1380600"/>
          </a:xfrm>
          <a:prstGeom prst="rect">
            <a:avLst/>
          </a:prstGeom>
          <a:solidFill>
            <a:srgbClr val="F79646"/>
          </a:solid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b="1" lang="en" sz="4100">
                <a:solidFill>
                  <a:schemeClr val="lt1"/>
                </a:solidFill>
                <a:latin typeface="Calibri"/>
                <a:ea typeface="Calibri"/>
                <a:cs typeface="Calibri"/>
                <a:sym typeface="Calibri"/>
              </a:rPr>
              <a:t>ARTISTIC SEL RESOURCES</a:t>
            </a:r>
            <a:endParaRPr b="1" sz="41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p:txBody>
      </p:sp>
      <p:pic>
        <p:nvPicPr>
          <p:cNvPr id="306" name="Google Shape;306;p41"/>
          <p:cNvPicPr preferRelativeResize="0"/>
          <p:nvPr/>
        </p:nvPicPr>
        <p:blipFill>
          <a:blip r:embed="rId3">
            <a:alphaModFix/>
          </a:blip>
          <a:stretch>
            <a:fillRect/>
          </a:stretch>
        </p:blipFill>
        <p:spPr>
          <a:xfrm>
            <a:off x="7435500" y="3486025"/>
            <a:ext cx="1657475" cy="1657475"/>
          </a:xfrm>
          <a:prstGeom prst="rect">
            <a:avLst/>
          </a:prstGeom>
          <a:noFill/>
          <a:ln>
            <a:noFill/>
          </a:ln>
        </p:spPr>
      </p:pic>
      <p:pic>
        <p:nvPicPr>
          <p:cNvPr id="307" name="Google Shape;307;p41"/>
          <p:cNvPicPr preferRelativeResize="0"/>
          <p:nvPr/>
        </p:nvPicPr>
        <p:blipFill>
          <a:blip r:embed="rId4">
            <a:alphaModFix/>
          </a:blip>
          <a:stretch>
            <a:fillRect/>
          </a:stretch>
        </p:blipFill>
        <p:spPr>
          <a:xfrm>
            <a:off x="321825" y="145488"/>
            <a:ext cx="3246121" cy="11573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2"/>
          <p:cNvPicPr preferRelativeResize="0"/>
          <p:nvPr/>
        </p:nvPicPr>
        <p:blipFill>
          <a:blip r:embed="rId3">
            <a:alphaModFix/>
          </a:blip>
          <a:stretch>
            <a:fillRect/>
          </a:stretch>
        </p:blipFill>
        <p:spPr>
          <a:xfrm>
            <a:off x="7435500" y="3790825"/>
            <a:ext cx="1657475" cy="1657475"/>
          </a:xfrm>
          <a:prstGeom prst="rect">
            <a:avLst/>
          </a:prstGeom>
          <a:noFill/>
          <a:ln>
            <a:noFill/>
          </a:ln>
        </p:spPr>
      </p:pic>
      <p:sp>
        <p:nvSpPr>
          <p:cNvPr id="313" name="Google Shape;313;p42"/>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4" name="Google Shape;314;p42"/>
          <p:cNvSpPr txBox="1"/>
          <p:nvPr/>
        </p:nvSpPr>
        <p:spPr>
          <a:xfrm>
            <a:off x="91850" y="2571750"/>
            <a:ext cx="6180300" cy="122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rgbClr val="222222"/>
              </a:solidFill>
              <a:highlight>
                <a:srgbClr val="FFFFFF"/>
              </a:highlight>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05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900">
              <a:solidFill>
                <a:srgbClr val="222222"/>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b="1" sz="1900">
              <a:solidFill>
                <a:srgbClr val="29ABE2"/>
              </a:solidFill>
              <a:latin typeface="Helvetica Neue"/>
              <a:ea typeface="Helvetica Neue"/>
              <a:cs typeface="Helvetica Neue"/>
              <a:sym typeface="Helvetica Neue"/>
            </a:endParaRPr>
          </a:p>
        </p:txBody>
      </p:sp>
      <p:pic>
        <p:nvPicPr>
          <p:cNvPr id="315" name="Google Shape;315;p42"/>
          <p:cNvPicPr preferRelativeResize="0"/>
          <p:nvPr/>
        </p:nvPicPr>
        <p:blipFill>
          <a:blip r:embed="rId4">
            <a:alphaModFix/>
          </a:blip>
          <a:stretch>
            <a:fillRect/>
          </a:stretch>
        </p:blipFill>
        <p:spPr>
          <a:xfrm>
            <a:off x="0" y="288737"/>
            <a:ext cx="9144003" cy="3696888"/>
          </a:xfrm>
          <a:prstGeom prst="rect">
            <a:avLst/>
          </a:prstGeom>
          <a:noFill/>
          <a:ln>
            <a:noFill/>
          </a:ln>
        </p:spPr>
      </p:pic>
      <p:sp>
        <p:nvSpPr>
          <p:cNvPr id="316" name="Google Shape;316;p42"/>
          <p:cNvSpPr txBox="1"/>
          <p:nvPr/>
        </p:nvSpPr>
        <p:spPr>
          <a:xfrm>
            <a:off x="0" y="4389500"/>
            <a:ext cx="9144000" cy="5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rPr>
              <a:t>https://artsedsel.org/</a:t>
            </a:r>
            <a:endParaRPr b="1"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22" name="Google Shape;322;p43"/>
          <p:cNvPicPr preferRelativeResize="0"/>
          <p:nvPr/>
        </p:nvPicPr>
        <p:blipFill>
          <a:blip r:embed="rId3">
            <a:alphaModFix/>
          </a:blip>
          <a:stretch>
            <a:fillRect/>
          </a:stretch>
        </p:blipFill>
        <p:spPr>
          <a:xfrm>
            <a:off x="321825" y="145488"/>
            <a:ext cx="3246121" cy="1157312"/>
          </a:xfrm>
          <a:prstGeom prst="rect">
            <a:avLst/>
          </a:prstGeom>
          <a:noFill/>
          <a:ln>
            <a:noFill/>
          </a:ln>
        </p:spPr>
      </p:pic>
      <p:sp>
        <p:nvSpPr>
          <p:cNvPr id="323" name="Google Shape;323;p43"/>
          <p:cNvSpPr txBox="1"/>
          <p:nvPr/>
        </p:nvSpPr>
        <p:spPr>
          <a:xfrm>
            <a:off x="0" y="1219200"/>
            <a:ext cx="45720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2900">
                <a:solidFill>
                  <a:schemeClr val="lt1"/>
                </a:solidFill>
                <a:latin typeface="Calibri"/>
                <a:ea typeface="Calibri"/>
                <a:cs typeface="Calibri"/>
                <a:sym typeface="Calibri"/>
              </a:rPr>
              <a:t>Heart of the Arts Collection</a:t>
            </a:r>
            <a:r>
              <a:rPr b="1" lang="en" sz="3600">
                <a:solidFill>
                  <a:schemeClr val="lt1"/>
                </a:solidFill>
                <a:latin typeface="Calibri"/>
                <a:ea typeface="Calibri"/>
                <a:cs typeface="Calibri"/>
                <a:sym typeface="Calibri"/>
              </a:rPr>
              <a:t> </a:t>
            </a:r>
            <a:r>
              <a:rPr b="1" lang="en" sz="3600">
                <a:solidFill>
                  <a:schemeClr val="lt1"/>
                </a:solidFill>
                <a:latin typeface="Calibri"/>
                <a:ea typeface="Calibri"/>
                <a:cs typeface="Calibri"/>
                <a:sym typeface="Calibri"/>
              </a:rPr>
              <a:t> </a:t>
            </a:r>
            <a:endParaRPr>
              <a:solidFill>
                <a:schemeClr val="lt1"/>
              </a:solidFill>
            </a:endParaRPr>
          </a:p>
        </p:txBody>
      </p:sp>
      <p:pic>
        <p:nvPicPr>
          <p:cNvPr id="324" name="Google Shape;324;p43"/>
          <p:cNvPicPr preferRelativeResize="0"/>
          <p:nvPr/>
        </p:nvPicPr>
        <p:blipFill>
          <a:blip r:embed="rId4">
            <a:alphaModFix/>
          </a:blip>
          <a:stretch>
            <a:fillRect/>
          </a:stretch>
        </p:blipFill>
        <p:spPr>
          <a:xfrm>
            <a:off x="0" y="1899950"/>
            <a:ext cx="4572000" cy="3198099"/>
          </a:xfrm>
          <a:prstGeom prst="rect">
            <a:avLst/>
          </a:prstGeom>
          <a:noFill/>
          <a:ln>
            <a:noFill/>
          </a:ln>
        </p:spPr>
      </p:pic>
      <p:pic>
        <p:nvPicPr>
          <p:cNvPr id="325" name="Google Shape;325;p43"/>
          <p:cNvPicPr preferRelativeResize="0"/>
          <p:nvPr/>
        </p:nvPicPr>
        <p:blipFill>
          <a:blip r:embed="rId5">
            <a:alphaModFix/>
          </a:blip>
          <a:stretch>
            <a:fillRect/>
          </a:stretch>
        </p:blipFill>
        <p:spPr>
          <a:xfrm>
            <a:off x="4786685" y="152400"/>
            <a:ext cx="4092440"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nvSpPr>
        <p:spPr>
          <a:xfrm>
            <a:off x="0" y="1385350"/>
            <a:ext cx="9144000" cy="1750200"/>
          </a:xfrm>
          <a:prstGeom prst="rect">
            <a:avLst/>
          </a:prstGeom>
          <a:solidFill>
            <a:srgbClr val="F79646"/>
          </a:solid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b="1" lang="en" sz="4100">
                <a:solidFill>
                  <a:schemeClr val="lt1"/>
                </a:solidFill>
                <a:latin typeface="Calibri"/>
                <a:ea typeface="Calibri"/>
                <a:cs typeface="Calibri"/>
                <a:sym typeface="Calibri"/>
              </a:rPr>
              <a:t>QUESTIONS</a:t>
            </a:r>
            <a:endParaRPr b="1" sz="41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p:txBody>
      </p:sp>
      <p:pic>
        <p:nvPicPr>
          <p:cNvPr id="331" name="Google Shape;331;p44"/>
          <p:cNvPicPr preferRelativeResize="0"/>
          <p:nvPr/>
        </p:nvPicPr>
        <p:blipFill>
          <a:blip r:embed="rId3">
            <a:alphaModFix/>
          </a:blip>
          <a:stretch>
            <a:fillRect/>
          </a:stretch>
        </p:blipFill>
        <p:spPr>
          <a:xfrm>
            <a:off x="7435500" y="3486025"/>
            <a:ext cx="1657475" cy="1657475"/>
          </a:xfrm>
          <a:prstGeom prst="rect">
            <a:avLst/>
          </a:prstGeom>
          <a:noFill/>
          <a:ln>
            <a:noFill/>
          </a:ln>
        </p:spPr>
      </p:pic>
      <p:pic>
        <p:nvPicPr>
          <p:cNvPr id="332" name="Google Shape;332;p44"/>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333" name="Google Shape;333;p44"/>
          <p:cNvSpPr txBox="1"/>
          <p:nvPr/>
        </p:nvSpPr>
        <p:spPr>
          <a:xfrm>
            <a:off x="410200" y="3088475"/>
            <a:ext cx="7300200" cy="16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5"/>
          <p:cNvSpPr txBox="1"/>
          <p:nvPr/>
        </p:nvSpPr>
        <p:spPr>
          <a:xfrm>
            <a:off x="0" y="1355188"/>
            <a:ext cx="9144000" cy="1680900"/>
          </a:xfrm>
          <a:prstGeom prst="rect">
            <a:avLst/>
          </a:prstGeom>
          <a:solidFill>
            <a:srgbClr val="F79646"/>
          </a:solid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THANK YOU! </a:t>
            </a:r>
            <a:endParaRPr b="1" sz="3600">
              <a:solidFill>
                <a:schemeClr val="lt1"/>
              </a:solidFill>
              <a:latin typeface="Calibri"/>
              <a:ea typeface="Calibri"/>
              <a:cs typeface="Calibri"/>
              <a:sym typeface="Calibri"/>
            </a:endParaRPr>
          </a:p>
          <a:p>
            <a:pPr indent="0" lvl="0" marL="0" rtl="0" algn="l">
              <a:lnSpc>
                <a:spcPct val="90000"/>
              </a:lnSpc>
              <a:spcBef>
                <a:spcPts val="0"/>
              </a:spcBef>
              <a:spcAft>
                <a:spcPts val="0"/>
              </a:spcAft>
              <a:buNone/>
            </a:pPr>
            <a:r>
              <a:t/>
            </a:r>
            <a:endParaRPr b="1" sz="3600">
              <a:solidFill>
                <a:schemeClr val="lt1"/>
              </a:solidFill>
              <a:latin typeface="Calibri"/>
              <a:ea typeface="Calibri"/>
              <a:cs typeface="Calibri"/>
              <a:sym typeface="Calibri"/>
            </a:endParaRPr>
          </a:p>
        </p:txBody>
      </p:sp>
      <p:pic>
        <p:nvPicPr>
          <p:cNvPr id="339" name="Google Shape;339;p45"/>
          <p:cNvPicPr preferRelativeResize="0"/>
          <p:nvPr/>
        </p:nvPicPr>
        <p:blipFill>
          <a:blip r:embed="rId3">
            <a:alphaModFix/>
          </a:blip>
          <a:stretch>
            <a:fillRect/>
          </a:stretch>
        </p:blipFill>
        <p:spPr>
          <a:xfrm>
            <a:off x="7435500" y="3486025"/>
            <a:ext cx="1657475" cy="1657475"/>
          </a:xfrm>
          <a:prstGeom prst="rect">
            <a:avLst/>
          </a:prstGeom>
          <a:noFill/>
          <a:ln>
            <a:noFill/>
          </a:ln>
        </p:spPr>
      </p:pic>
      <p:pic>
        <p:nvPicPr>
          <p:cNvPr id="340" name="Google Shape;340;p45"/>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341" name="Google Shape;341;p45"/>
          <p:cNvSpPr txBox="1"/>
          <p:nvPr/>
        </p:nvSpPr>
        <p:spPr>
          <a:xfrm>
            <a:off x="410200" y="3088475"/>
            <a:ext cx="7300200" cy="16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Scott Edgar, Ph.D.: 	</a:t>
            </a:r>
            <a:r>
              <a:rPr lang="en" sz="1800" u="sng">
                <a:solidFill>
                  <a:schemeClr val="accent5"/>
                </a:solidFill>
                <a:hlinkClick r:id="rId5">
                  <a:extLst>
                    <a:ext uri="{A12FA001-AC4F-418D-AE19-62706E023703}">
                      <ahyp:hlinkClr val="tx"/>
                    </a:ext>
                  </a:extLst>
                </a:hlinkClick>
              </a:rPr>
              <a:t>edgar@lakeforest.edu</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Yorel Lashley, Ph.D.: 	</a:t>
            </a:r>
            <a:r>
              <a:rPr lang="en" sz="1800" u="sng">
                <a:solidFill>
                  <a:schemeClr val="accent5"/>
                </a:solidFill>
                <a:hlinkClick r:id="rId6">
                  <a:extLst>
                    <a:ext uri="{A12FA001-AC4F-418D-AE19-62706E023703}">
                      <ahyp:hlinkClr val="tx"/>
                    </a:ext>
                  </a:extLst>
                </a:hlinkClick>
              </a:rPr>
              <a:t>lashley@wisc.edu</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Wendy Liscow: 		</a:t>
            </a:r>
            <a:r>
              <a:rPr lang="en" sz="1800" u="sng">
                <a:solidFill>
                  <a:schemeClr val="accent5"/>
                </a:solidFill>
                <a:hlinkClick r:id="rId7">
                  <a:extLst>
                    <a:ext uri="{A12FA001-AC4F-418D-AE19-62706E023703}">
                      <ahyp:hlinkClr val="tx"/>
                    </a:ext>
                  </a:extLst>
                </a:hlinkClick>
              </a:rPr>
              <a:t>wendy@artsednj.org</a:t>
            </a:r>
            <a:endParaRPr sz="1800">
              <a:solidFill>
                <a:schemeClr val="dk2"/>
              </a:solidFill>
            </a:endParaRPr>
          </a:p>
          <a:p>
            <a:pPr indent="0" lvl="0" marL="0" rtl="0" algn="l">
              <a:spcBef>
                <a:spcPts val="0"/>
              </a:spcBef>
              <a:spcAft>
                <a:spcPts val="0"/>
              </a:spcAft>
              <a:buClr>
                <a:schemeClr val="dk1"/>
              </a:buClr>
              <a:buSzPts val="1100"/>
              <a:buFont typeface="Arial"/>
              <a:buNone/>
            </a:pPr>
            <a:r>
              <a:rPr lang="en" sz="1800">
                <a:solidFill>
                  <a:schemeClr val="dk2"/>
                </a:solidFill>
              </a:rPr>
              <a:t>Kira Rizzuto: 			</a:t>
            </a:r>
            <a:r>
              <a:rPr lang="en" sz="1800" u="sng">
                <a:solidFill>
                  <a:schemeClr val="accent5"/>
                </a:solidFill>
                <a:hlinkClick r:id="rId8">
                  <a:extLst>
                    <a:ext uri="{A12FA001-AC4F-418D-AE19-62706E023703}">
                      <ahyp:hlinkClr val="tx"/>
                    </a:ext>
                  </a:extLst>
                </a:hlinkClick>
              </a:rPr>
              <a:t>Kira@artsednj.org</a:t>
            </a:r>
            <a:endParaRPr b="1"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6"/>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7" name="Google Shape;347;p46"/>
          <p:cNvSpPr txBox="1"/>
          <p:nvPr>
            <p:ph idx="1" type="body"/>
          </p:nvPr>
        </p:nvSpPr>
        <p:spPr>
          <a:xfrm>
            <a:off x="457200" y="1200150"/>
            <a:ext cx="8229600" cy="3394500"/>
          </a:xfrm>
          <a:prstGeom prst="rect">
            <a:avLst/>
          </a:prstGeom>
        </p:spPr>
        <p:txBody>
          <a:bodyPr anchorCtr="0" anchor="t" bIns="45700" lIns="91425" spcFirstLastPara="1" rIns="91425" wrap="square" tIns="45700">
            <a:normAutofit/>
          </a:bodyPr>
          <a:lstStyle/>
          <a:p>
            <a:pPr indent="0" lvl="0" marL="0" rtl="0" algn="l">
              <a:spcBef>
                <a:spcPts val="360"/>
              </a:spcBef>
              <a:spcAft>
                <a:spcPts val="1200"/>
              </a:spcAft>
              <a:buNone/>
            </a:pPr>
            <a:r>
              <a:t/>
            </a:r>
            <a:endParaRPr/>
          </a:p>
        </p:txBody>
      </p:sp>
      <p:pic>
        <p:nvPicPr>
          <p:cNvPr id="348" name="Google Shape;348;p46"/>
          <p:cNvPicPr preferRelativeResize="0"/>
          <p:nvPr/>
        </p:nvPicPr>
        <p:blipFill>
          <a:blip r:embed="rId3">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0" name="Google Shape;110;p20"/>
          <p:cNvPicPr preferRelativeResize="0"/>
          <p:nvPr/>
        </p:nvPicPr>
        <p:blipFill>
          <a:blip r:embed="rId3">
            <a:alphaModFix/>
          </a:blip>
          <a:stretch>
            <a:fillRect/>
          </a:stretch>
        </p:blipFill>
        <p:spPr>
          <a:xfrm>
            <a:off x="321825" y="145488"/>
            <a:ext cx="3246121" cy="1157312"/>
          </a:xfrm>
          <a:prstGeom prst="rect">
            <a:avLst/>
          </a:prstGeom>
          <a:noFill/>
          <a:ln>
            <a:noFill/>
          </a:ln>
        </p:spPr>
      </p:pic>
      <p:sp>
        <p:nvSpPr>
          <p:cNvPr id="111" name="Google Shape;111;p20"/>
          <p:cNvSpPr txBox="1"/>
          <p:nvPr>
            <p:ph type="title"/>
          </p:nvPr>
        </p:nvSpPr>
        <p:spPr>
          <a:xfrm>
            <a:off x="0" y="1729075"/>
            <a:ext cx="9144000" cy="1896600"/>
          </a:xfrm>
          <a:prstGeom prst="rect">
            <a:avLst/>
          </a:prstGeom>
          <a:solidFill>
            <a:srgbClr val="F79646"/>
          </a:solidFill>
        </p:spPr>
        <p:txBody>
          <a:bodyPr anchorCtr="0" anchor="ctr" bIns="45700" lIns="91425" spcFirstLastPara="1" rIns="91425" wrap="square" tIns="45700">
            <a:normAutofit fontScale="90000"/>
          </a:bodyPr>
          <a:lstStyle/>
          <a:p>
            <a:pPr indent="0" lvl="0" marL="0" rtl="0" algn="l">
              <a:spcBef>
                <a:spcPts val="0"/>
              </a:spcBef>
              <a:spcAft>
                <a:spcPts val="0"/>
              </a:spcAft>
              <a:buNone/>
            </a:pPr>
            <a:r>
              <a:t/>
            </a:r>
            <a:endParaRPr b="1" sz="5466">
              <a:solidFill>
                <a:schemeClr val="lt1"/>
              </a:solidFill>
              <a:latin typeface="Calibri"/>
              <a:ea typeface="Calibri"/>
              <a:cs typeface="Calibri"/>
              <a:sym typeface="Calibri"/>
            </a:endParaRPr>
          </a:p>
          <a:p>
            <a:pPr indent="0" lvl="0" marL="0" rtl="0" algn="ctr">
              <a:spcBef>
                <a:spcPts val="0"/>
              </a:spcBef>
              <a:spcAft>
                <a:spcPts val="0"/>
              </a:spcAft>
              <a:buClr>
                <a:schemeClr val="dk1"/>
              </a:buClr>
              <a:buSzPct val="33000"/>
              <a:buFont typeface="Arial"/>
              <a:buNone/>
            </a:pPr>
            <a:r>
              <a:rPr b="1" i="1" lang="en" sz="3333">
                <a:solidFill>
                  <a:schemeClr val="lt1"/>
                </a:solidFill>
                <a:latin typeface="Calibri"/>
                <a:ea typeface="Calibri"/>
                <a:cs typeface="Calibri"/>
                <a:sym typeface="Calibri"/>
              </a:rPr>
              <a:t>WELCOME! </a:t>
            </a:r>
            <a:endParaRPr b="1" i="1" sz="3333">
              <a:solidFill>
                <a:schemeClr val="lt1"/>
              </a:solidFill>
              <a:latin typeface="Calibri"/>
              <a:ea typeface="Calibri"/>
              <a:cs typeface="Calibri"/>
              <a:sym typeface="Calibri"/>
            </a:endParaRPr>
          </a:p>
          <a:p>
            <a:pPr indent="0" lvl="0" marL="0" rtl="0" algn="ctr">
              <a:spcBef>
                <a:spcPts val="0"/>
              </a:spcBef>
              <a:spcAft>
                <a:spcPts val="0"/>
              </a:spcAft>
              <a:buNone/>
            </a:pPr>
            <a:r>
              <a:rPr b="1" lang="en" sz="3111">
                <a:solidFill>
                  <a:schemeClr val="lt1"/>
                </a:solidFill>
                <a:latin typeface="Calibri"/>
                <a:ea typeface="Calibri"/>
                <a:cs typeface="Calibri"/>
                <a:sym typeface="Calibri"/>
              </a:rPr>
              <a:t>Please rename yourself with </a:t>
            </a:r>
            <a:br>
              <a:rPr b="1" lang="en" sz="3111">
                <a:solidFill>
                  <a:schemeClr val="lt1"/>
                </a:solidFill>
                <a:latin typeface="Calibri"/>
                <a:ea typeface="Calibri"/>
                <a:cs typeface="Calibri"/>
                <a:sym typeface="Calibri"/>
              </a:rPr>
            </a:br>
            <a:r>
              <a:rPr b="1" lang="en" sz="3111">
                <a:solidFill>
                  <a:schemeClr val="lt1"/>
                </a:solidFill>
                <a:latin typeface="Calibri"/>
                <a:ea typeface="Calibri"/>
                <a:cs typeface="Calibri"/>
                <a:sym typeface="Calibri"/>
              </a:rPr>
              <a:t>your pronouns and Organization</a:t>
            </a:r>
            <a:endParaRPr b="1" sz="7355">
              <a:solidFill>
                <a:schemeClr val="lt1"/>
              </a:solidFill>
              <a:latin typeface="Calibri"/>
              <a:ea typeface="Calibri"/>
              <a:cs typeface="Calibri"/>
              <a:sym typeface="Calibri"/>
            </a:endParaRPr>
          </a:p>
          <a:p>
            <a:pPr indent="0" lvl="0" marL="0" rtl="0" algn="ctr">
              <a:spcBef>
                <a:spcPts val="0"/>
              </a:spcBef>
              <a:spcAft>
                <a:spcPts val="0"/>
              </a:spcAft>
              <a:buNone/>
            </a:pPr>
            <a:r>
              <a:t/>
            </a:r>
            <a:endParaRPr b="1" sz="2000">
              <a:latin typeface="Calibri"/>
              <a:ea typeface="Calibri"/>
              <a:cs typeface="Calibri"/>
              <a:sym typeface="Calibri"/>
            </a:endParaRPr>
          </a:p>
          <a:p>
            <a:pPr indent="0" lvl="0" marL="0" rtl="0" algn="ctr">
              <a:spcBef>
                <a:spcPts val="0"/>
              </a:spcBef>
              <a:spcAft>
                <a:spcPts val="0"/>
              </a:spcAft>
              <a:buNone/>
            </a:pPr>
            <a:r>
              <a:t/>
            </a:r>
            <a:endParaRPr/>
          </a:p>
        </p:txBody>
      </p:sp>
      <p:pic>
        <p:nvPicPr>
          <p:cNvPr id="112" name="Google Shape;112;p20"/>
          <p:cNvPicPr preferRelativeResize="0"/>
          <p:nvPr/>
        </p:nvPicPr>
        <p:blipFill>
          <a:blip r:embed="rId4">
            <a:alphaModFix/>
          </a:blip>
          <a:stretch>
            <a:fillRect/>
          </a:stretch>
        </p:blipFill>
        <p:spPr>
          <a:xfrm>
            <a:off x="8011875" y="3986200"/>
            <a:ext cx="1157300" cy="1157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txBox="1"/>
          <p:nvPr>
            <p:ph type="title"/>
          </p:nvPr>
        </p:nvSpPr>
        <p:spPr>
          <a:xfrm>
            <a:off x="457200" y="205978"/>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4" name="Google Shape;354;p47"/>
          <p:cNvSpPr txBox="1"/>
          <p:nvPr>
            <p:ph idx="1" type="body"/>
          </p:nvPr>
        </p:nvSpPr>
        <p:spPr>
          <a:xfrm>
            <a:off x="457200" y="1200150"/>
            <a:ext cx="8229600" cy="3394500"/>
          </a:xfrm>
          <a:prstGeom prst="rect">
            <a:avLst/>
          </a:prstGeom>
        </p:spPr>
        <p:txBody>
          <a:bodyPr anchorCtr="0" anchor="t" bIns="45700" lIns="91425" spcFirstLastPara="1" rIns="91425" wrap="square" tIns="45700">
            <a:normAutofit/>
          </a:bodyPr>
          <a:lstStyle/>
          <a:p>
            <a:pPr indent="0" lvl="0" marL="0" rtl="0" algn="l">
              <a:spcBef>
                <a:spcPts val="360"/>
              </a:spcBef>
              <a:spcAft>
                <a:spcPts val="1200"/>
              </a:spcAft>
              <a:buNone/>
            </a:pPr>
            <a:r>
              <a:t/>
            </a:r>
            <a:endParaRPr/>
          </a:p>
        </p:txBody>
      </p:sp>
      <p:pic>
        <p:nvPicPr>
          <p:cNvPr id="355" name="Google Shape;355;p47"/>
          <p:cNvPicPr preferRelativeResize="0"/>
          <p:nvPr/>
        </p:nvPicPr>
        <p:blipFill>
          <a:blip r:embed="rId3">
            <a:alphaModFix/>
          </a:blip>
          <a:stretch>
            <a:fillRect/>
          </a:stretch>
        </p:blipFill>
        <p:spPr>
          <a:xfrm>
            <a:off x="152400" y="152400"/>
            <a:ext cx="9144000" cy="5143500"/>
          </a:xfrm>
          <a:prstGeom prst="rect">
            <a:avLst/>
          </a:prstGeom>
          <a:noFill/>
          <a:ln>
            <a:noFill/>
          </a:ln>
        </p:spPr>
      </p:pic>
      <p:sp>
        <p:nvSpPr>
          <p:cNvPr id="356" name="Google Shape;356;p47"/>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8" name="Google Shape;118;p21"/>
          <p:cNvPicPr preferRelativeResize="0"/>
          <p:nvPr/>
        </p:nvPicPr>
        <p:blipFill rotWithShape="1">
          <a:blip r:embed="rId3">
            <a:alphaModFix/>
          </a:blip>
          <a:srcRect b="18975" l="0" r="0" t="0"/>
          <a:stretch/>
        </p:blipFill>
        <p:spPr>
          <a:xfrm>
            <a:off x="0" y="1738400"/>
            <a:ext cx="9144000" cy="2661800"/>
          </a:xfrm>
          <a:prstGeom prst="rect">
            <a:avLst/>
          </a:prstGeom>
          <a:noFill/>
          <a:ln>
            <a:noFill/>
          </a:ln>
        </p:spPr>
      </p:pic>
      <p:sp>
        <p:nvSpPr>
          <p:cNvPr id="119" name="Google Shape;119;p21"/>
          <p:cNvSpPr txBox="1"/>
          <p:nvPr/>
        </p:nvSpPr>
        <p:spPr>
          <a:xfrm>
            <a:off x="416550" y="4856775"/>
            <a:ext cx="16938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20" name="Google Shape;120;p21"/>
          <p:cNvSpPr txBox="1"/>
          <p:nvPr/>
        </p:nvSpPr>
        <p:spPr>
          <a:xfrm>
            <a:off x="305475" y="4309550"/>
            <a:ext cx="23367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Executive Director</a:t>
            </a:r>
            <a:endParaRPr b="1" sz="1200">
              <a:solidFill>
                <a:schemeClr val="dk2"/>
              </a:solidFill>
            </a:endParaRPr>
          </a:p>
        </p:txBody>
      </p:sp>
      <p:sp>
        <p:nvSpPr>
          <p:cNvPr id="121" name="Google Shape;121;p21"/>
          <p:cNvSpPr txBox="1"/>
          <p:nvPr/>
        </p:nvSpPr>
        <p:spPr>
          <a:xfrm>
            <a:off x="2511125" y="4295875"/>
            <a:ext cx="23367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Co-</a:t>
            </a:r>
            <a:r>
              <a:rPr b="1" lang="en" sz="1200">
                <a:solidFill>
                  <a:schemeClr val="dk2"/>
                </a:solidFill>
              </a:rPr>
              <a:t>Director of Practice, </a:t>
            </a:r>
            <a:br>
              <a:rPr b="1" lang="en" sz="1200">
                <a:solidFill>
                  <a:schemeClr val="dk2"/>
                </a:solidFill>
              </a:rPr>
            </a:br>
            <a:r>
              <a:rPr b="1" lang="en" sz="1200">
                <a:solidFill>
                  <a:schemeClr val="dk2"/>
                </a:solidFill>
              </a:rPr>
              <a:t>Learning &amp; Research</a:t>
            </a:r>
            <a:endParaRPr b="1" sz="1200">
              <a:solidFill>
                <a:schemeClr val="dk2"/>
              </a:solidFill>
            </a:endParaRPr>
          </a:p>
        </p:txBody>
      </p:sp>
      <p:sp>
        <p:nvSpPr>
          <p:cNvPr id="122" name="Google Shape;122;p21"/>
          <p:cNvSpPr txBox="1"/>
          <p:nvPr/>
        </p:nvSpPr>
        <p:spPr>
          <a:xfrm>
            <a:off x="4743975" y="4295875"/>
            <a:ext cx="23367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Co-Director of Practice, </a:t>
            </a:r>
            <a:br>
              <a:rPr b="1" lang="en" sz="1200">
                <a:solidFill>
                  <a:schemeClr val="dk2"/>
                </a:solidFill>
              </a:rPr>
            </a:br>
            <a:r>
              <a:rPr b="1" lang="en" sz="1200">
                <a:solidFill>
                  <a:schemeClr val="dk2"/>
                </a:solidFill>
              </a:rPr>
              <a:t>Learning &amp; Research</a:t>
            </a:r>
            <a:endParaRPr b="1" sz="1200">
              <a:solidFill>
                <a:schemeClr val="dk2"/>
              </a:solidFill>
            </a:endParaRPr>
          </a:p>
        </p:txBody>
      </p:sp>
      <p:sp>
        <p:nvSpPr>
          <p:cNvPr id="123" name="Google Shape;123;p21"/>
          <p:cNvSpPr txBox="1"/>
          <p:nvPr/>
        </p:nvSpPr>
        <p:spPr>
          <a:xfrm>
            <a:off x="7004925" y="4309550"/>
            <a:ext cx="23367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Director of Programs</a:t>
            </a:r>
            <a:br>
              <a:rPr b="1" lang="en" sz="1200">
                <a:solidFill>
                  <a:schemeClr val="dk2"/>
                </a:solidFill>
              </a:rPr>
            </a:br>
            <a:r>
              <a:rPr b="1" lang="en" sz="1200">
                <a:solidFill>
                  <a:schemeClr val="dk2"/>
                </a:solidFill>
              </a:rPr>
              <a:t>&amp; Partnerships </a:t>
            </a:r>
            <a:endParaRPr b="1" sz="1200">
              <a:solidFill>
                <a:schemeClr val="dk2"/>
              </a:solidFill>
            </a:endParaRPr>
          </a:p>
        </p:txBody>
      </p:sp>
      <p:pic>
        <p:nvPicPr>
          <p:cNvPr id="124" name="Google Shape;124;p21"/>
          <p:cNvPicPr preferRelativeResize="0"/>
          <p:nvPr/>
        </p:nvPicPr>
        <p:blipFill>
          <a:blip r:embed="rId4">
            <a:alphaModFix/>
          </a:blip>
          <a:stretch>
            <a:fillRect/>
          </a:stretch>
        </p:blipFill>
        <p:spPr>
          <a:xfrm>
            <a:off x="321825" y="145488"/>
            <a:ext cx="3246121" cy="11573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2"/>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130" name="Google Shape;130;p22"/>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31" name="Google Shape;131;p22"/>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132" name="Google Shape;132;p22"/>
          <p:cNvSpPr txBox="1"/>
          <p:nvPr/>
        </p:nvSpPr>
        <p:spPr>
          <a:xfrm>
            <a:off x="0" y="1295400"/>
            <a:ext cx="91440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VISION &amp; MISSION</a:t>
            </a:r>
            <a:endParaRPr>
              <a:solidFill>
                <a:schemeClr val="lt1"/>
              </a:solidFill>
            </a:endParaRPr>
          </a:p>
        </p:txBody>
      </p:sp>
      <p:sp>
        <p:nvSpPr>
          <p:cNvPr id="133" name="Google Shape;133;p22"/>
          <p:cNvSpPr txBox="1"/>
          <p:nvPr/>
        </p:nvSpPr>
        <p:spPr>
          <a:xfrm>
            <a:off x="976000" y="2078675"/>
            <a:ext cx="6686100" cy="380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750">
                <a:solidFill>
                  <a:srgbClr val="A61C00"/>
                </a:solidFill>
                <a:latin typeface="Calibri"/>
                <a:ea typeface="Calibri"/>
                <a:cs typeface="Calibri"/>
                <a:sym typeface="Calibri"/>
              </a:rPr>
              <a:t>VISION</a:t>
            </a:r>
            <a:endParaRPr b="1" sz="1800">
              <a:solidFill>
                <a:srgbClr val="A61C00"/>
              </a:solidFill>
              <a:latin typeface="Calibri"/>
              <a:ea typeface="Calibri"/>
              <a:cs typeface="Calibri"/>
              <a:sym typeface="Calibri"/>
            </a:endParaRPr>
          </a:p>
          <a:p>
            <a:pPr indent="0" lvl="0" marL="0" rtl="0" algn="l">
              <a:spcBef>
                <a:spcPts val="1500"/>
              </a:spcBef>
              <a:spcAft>
                <a:spcPts val="0"/>
              </a:spcAft>
              <a:buNone/>
            </a:pPr>
            <a:r>
              <a:rPr lang="en">
                <a:solidFill>
                  <a:schemeClr val="dk1"/>
                </a:solidFill>
                <a:latin typeface="Calibri"/>
                <a:ea typeface="Calibri"/>
                <a:cs typeface="Calibri"/>
                <a:sym typeface="Calibri"/>
              </a:rPr>
              <a:t>We imagine a world where everyone engages in the arts to support  a strong sense of identity, belonging, and agency, in order to gain a healthy and functional awareness of themselves, make positive contributions to their communities, and have power in their own lives.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b="1" lang="en" sz="1750">
                <a:solidFill>
                  <a:srgbClr val="A61C00"/>
                </a:solidFill>
                <a:highlight>
                  <a:srgbClr val="FFFFFF"/>
                </a:highlight>
                <a:latin typeface="Calibri"/>
                <a:ea typeface="Calibri"/>
                <a:cs typeface="Calibri"/>
                <a:sym typeface="Calibri"/>
              </a:rPr>
              <a:t>MISSION</a:t>
            </a:r>
            <a:endParaRPr b="1" sz="1800">
              <a:solidFill>
                <a:srgbClr val="212529"/>
              </a:solidFill>
              <a:highlight>
                <a:srgbClr val="FFFFFF"/>
              </a:highlight>
              <a:latin typeface="Calibri"/>
              <a:ea typeface="Calibri"/>
              <a:cs typeface="Calibri"/>
              <a:sym typeface="Calibri"/>
            </a:endParaRPr>
          </a:p>
          <a:p>
            <a:pPr indent="0" lvl="0" marL="0" rtl="0" algn="l">
              <a:spcBef>
                <a:spcPts val="1500"/>
              </a:spcBef>
              <a:spcAft>
                <a:spcPts val="0"/>
              </a:spcAft>
              <a:buClr>
                <a:schemeClr val="dk1"/>
              </a:buClr>
              <a:buSzPts val="1100"/>
              <a:buFont typeface="Arial"/>
              <a:buNone/>
            </a:pPr>
            <a:r>
              <a:rPr lang="en">
                <a:solidFill>
                  <a:schemeClr val="dk1"/>
                </a:solidFill>
                <a:highlight>
                  <a:srgbClr val="FFFFFF"/>
                </a:highlight>
                <a:latin typeface="Calibri"/>
                <a:ea typeface="Calibri"/>
                <a:cs typeface="Calibri"/>
                <a:sym typeface="Calibri"/>
              </a:rPr>
              <a:t>The Center for Arts Education and Social Emotional Learning (ArtsEdSEL) is dedicated to championing arts education and social emotional learning to facilitate the embedded, intentional, and sustained application of SEL-informed arts education.</a:t>
            </a:r>
            <a:endParaRPr sz="125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b="1" sz="1600">
              <a:solidFill>
                <a:srgbClr val="226292"/>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b="1" sz="1900">
              <a:solidFill>
                <a:srgbClr val="29ABE2"/>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3"/>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139" name="Google Shape;139;p23"/>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0" name="Google Shape;140;p23"/>
          <p:cNvPicPr preferRelativeResize="0"/>
          <p:nvPr/>
        </p:nvPicPr>
        <p:blipFill>
          <a:blip r:embed="rId4">
            <a:alphaModFix/>
          </a:blip>
          <a:stretch>
            <a:fillRect/>
          </a:stretch>
        </p:blipFill>
        <p:spPr>
          <a:xfrm>
            <a:off x="321825" y="145488"/>
            <a:ext cx="3246121" cy="1157312"/>
          </a:xfrm>
          <a:prstGeom prst="rect">
            <a:avLst/>
          </a:prstGeom>
          <a:noFill/>
          <a:ln>
            <a:noFill/>
          </a:ln>
        </p:spPr>
      </p:pic>
      <p:sp>
        <p:nvSpPr>
          <p:cNvPr id="141" name="Google Shape;141;p23"/>
          <p:cNvSpPr txBox="1"/>
          <p:nvPr/>
        </p:nvSpPr>
        <p:spPr>
          <a:xfrm>
            <a:off x="0" y="1295400"/>
            <a:ext cx="9144000" cy="683400"/>
          </a:xfrm>
          <a:prstGeom prst="rect">
            <a:avLst/>
          </a:prstGeom>
          <a:solidFill>
            <a:srgbClr val="F79646"/>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chemeClr val="lt1"/>
                </a:solidFill>
                <a:latin typeface="Calibri"/>
                <a:ea typeface="Calibri"/>
                <a:cs typeface="Calibri"/>
                <a:sym typeface="Calibri"/>
              </a:rPr>
              <a:t>OBJECTIVES</a:t>
            </a:r>
            <a:endParaRPr>
              <a:solidFill>
                <a:schemeClr val="lt1"/>
              </a:solidFill>
            </a:endParaRPr>
          </a:p>
        </p:txBody>
      </p:sp>
      <p:sp>
        <p:nvSpPr>
          <p:cNvPr id="142" name="Google Shape;142;p23"/>
          <p:cNvSpPr txBox="1"/>
          <p:nvPr/>
        </p:nvSpPr>
        <p:spPr>
          <a:xfrm>
            <a:off x="976000" y="2338950"/>
            <a:ext cx="6686100" cy="5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250">
              <a:solidFill>
                <a:srgbClr val="A61C00"/>
              </a:solidFill>
              <a:latin typeface="Calibri"/>
              <a:ea typeface="Calibri"/>
              <a:cs typeface="Calibri"/>
              <a:sym typeface="Calibri"/>
            </a:endParaRPr>
          </a:p>
        </p:txBody>
      </p:sp>
      <p:sp>
        <p:nvSpPr>
          <p:cNvPr id="143" name="Google Shape;143;p23"/>
          <p:cNvSpPr txBox="1"/>
          <p:nvPr/>
        </p:nvSpPr>
        <p:spPr>
          <a:xfrm>
            <a:off x="464950" y="2109400"/>
            <a:ext cx="7461000" cy="25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What is Artistic SEL and why it matters to those who care about student wellbeing</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Demonstrate how it looks in action</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Key </a:t>
            </a:r>
            <a:r>
              <a:rPr lang="en" sz="1800">
                <a:solidFill>
                  <a:schemeClr val="dk2"/>
                </a:solidFill>
              </a:rPr>
              <a:t>tenets</a:t>
            </a:r>
            <a:r>
              <a:rPr lang="en" sz="1800">
                <a:solidFill>
                  <a:schemeClr val="dk2"/>
                </a:solidFill>
              </a:rPr>
              <a:t> of effective Artistic SEL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Work of the Center for Arts Education and Social Emotional Learning</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a:blip r:embed="rId3">
            <a:alphaModFix/>
          </a:blip>
          <a:stretch>
            <a:fillRect/>
          </a:stretch>
        </p:blipFill>
        <p:spPr>
          <a:xfrm>
            <a:off x="7511700" y="3486025"/>
            <a:ext cx="1657475" cy="1657475"/>
          </a:xfrm>
          <a:prstGeom prst="rect">
            <a:avLst/>
          </a:prstGeom>
          <a:noFill/>
          <a:ln>
            <a:noFill/>
          </a:ln>
        </p:spPr>
      </p:pic>
      <p:sp>
        <p:nvSpPr>
          <p:cNvPr id="149" name="Google Shape;149;p24"/>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0" name="Google Shape;150;p24"/>
          <p:cNvPicPr preferRelativeResize="0"/>
          <p:nvPr/>
        </p:nvPicPr>
        <p:blipFill>
          <a:blip r:embed="rId4">
            <a:alphaModFix/>
          </a:blip>
          <a:stretch>
            <a:fillRect/>
          </a:stretch>
        </p:blipFill>
        <p:spPr>
          <a:xfrm>
            <a:off x="321825" y="145488"/>
            <a:ext cx="3246121" cy="1157312"/>
          </a:xfrm>
          <a:prstGeom prst="rect">
            <a:avLst/>
          </a:prstGeom>
          <a:noFill/>
          <a:ln>
            <a:noFill/>
          </a:ln>
        </p:spPr>
      </p:pic>
      <p:pic>
        <p:nvPicPr>
          <p:cNvPr id="151" name="Google Shape;151;p24"/>
          <p:cNvPicPr preferRelativeResize="0"/>
          <p:nvPr/>
        </p:nvPicPr>
        <p:blipFill>
          <a:blip r:embed="rId5">
            <a:alphaModFix/>
          </a:blip>
          <a:stretch>
            <a:fillRect/>
          </a:stretch>
        </p:blipFill>
        <p:spPr>
          <a:xfrm>
            <a:off x="985700" y="1379000"/>
            <a:ext cx="7172593" cy="2445026"/>
          </a:xfrm>
          <a:prstGeom prst="rect">
            <a:avLst/>
          </a:prstGeom>
          <a:noFill/>
          <a:ln>
            <a:noFill/>
          </a:ln>
        </p:spPr>
      </p:pic>
      <p:sp>
        <p:nvSpPr>
          <p:cNvPr id="152" name="Google Shape;152;p24"/>
          <p:cNvSpPr txBox="1"/>
          <p:nvPr/>
        </p:nvSpPr>
        <p:spPr>
          <a:xfrm>
            <a:off x="985700" y="1438325"/>
            <a:ext cx="7116300" cy="1954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900" u="sng">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2400" u="sng">
                <a:solidFill>
                  <a:srgbClr val="FFFFFF"/>
                </a:solidFill>
                <a:latin typeface="Montserrat"/>
                <a:ea typeface="Montserrat"/>
                <a:cs typeface="Montserrat"/>
                <a:sym typeface="Montserrat"/>
              </a:rPr>
              <a:t>CREATIVE SPARK</a:t>
            </a:r>
            <a:endParaRPr b="1" sz="2400" u="sng">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400" u="sng">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2400">
                <a:solidFill>
                  <a:srgbClr val="FFFFFF"/>
                </a:solidFill>
                <a:latin typeface="Montserrat"/>
                <a:ea typeface="Montserrat"/>
                <a:cs typeface="Montserrat"/>
                <a:sym typeface="Montserrat"/>
              </a:rPr>
              <a:t>When or How Did You Engage</a:t>
            </a:r>
            <a:endParaRPr b="1" sz="24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2400">
                <a:solidFill>
                  <a:srgbClr val="FFFFFF"/>
                </a:solidFill>
                <a:latin typeface="Montserrat"/>
                <a:ea typeface="Montserrat"/>
                <a:cs typeface="Montserrat"/>
                <a:sym typeface="Montserrat"/>
              </a:rPr>
              <a:t>With The Arts This Week?</a:t>
            </a:r>
            <a:endParaRPr b="1" sz="2400">
              <a:latin typeface="Montserrat"/>
              <a:ea typeface="Montserrat"/>
              <a:cs typeface="Montserrat"/>
              <a:sym typeface="Montserrat"/>
            </a:endParaRPr>
          </a:p>
        </p:txBody>
      </p:sp>
      <p:pic>
        <p:nvPicPr>
          <p:cNvPr id="153" name="Google Shape;153;p24"/>
          <p:cNvPicPr preferRelativeResize="0"/>
          <p:nvPr/>
        </p:nvPicPr>
        <p:blipFill>
          <a:blip r:embed="rId6">
            <a:alphaModFix/>
          </a:blip>
          <a:stretch>
            <a:fillRect/>
          </a:stretch>
        </p:blipFill>
        <p:spPr>
          <a:xfrm>
            <a:off x="0" y="4735100"/>
            <a:ext cx="9144000" cy="381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59" name="Google Shape;159;p25"/>
          <p:cNvPicPr preferRelativeResize="0"/>
          <p:nvPr/>
        </p:nvPicPr>
        <p:blipFill>
          <a:blip r:embed="rId3">
            <a:alphaModFix/>
          </a:blip>
          <a:stretch>
            <a:fillRect/>
          </a:stretch>
        </p:blipFill>
        <p:spPr>
          <a:xfrm>
            <a:off x="321825" y="69288"/>
            <a:ext cx="3246121" cy="1157312"/>
          </a:xfrm>
          <a:prstGeom prst="rect">
            <a:avLst/>
          </a:prstGeom>
          <a:noFill/>
          <a:ln>
            <a:noFill/>
          </a:ln>
        </p:spPr>
      </p:pic>
      <p:pic>
        <p:nvPicPr>
          <p:cNvPr id="160" name="Google Shape;160;p25"/>
          <p:cNvPicPr preferRelativeResize="0"/>
          <p:nvPr/>
        </p:nvPicPr>
        <p:blipFill>
          <a:blip r:embed="rId4">
            <a:alphaModFix/>
          </a:blip>
          <a:stretch>
            <a:fillRect/>
          </a:stretch>
        </p:blipFill>
        <p:spPr>
          <a:xfrm>
            <a:off x="493725" y="1226600"/>
            <a:ext cx="8156549" cy="3518525"/>
          </a:xfrm>
          <a:prstGeom prst="rect">
            <a:avLst/>
          </a:prstGeom>
          <a:noFill/>
          <a:ln>
            <a:noFill/>
          </a:ln>
        </p:spPr>
      </p:pic>
      <p:pic>
        <p:nvPicPr>
          <p:cNvPr id="161" name="Google Shape;161;p25"/>
          <p:cNvPicPr preferRelativeResize="0"/>
          <p:nvPr/>
        </p:nvPicPr>
        <p:blipFill>
          <a:blip r:embed="rId5">
            <a:alphaModFix/>
          </a:blip>
          <a:stretch>
            <a:fillRect/>
          </a:stretch>
        </p:blipFill>
        <p:spPr>
          <a:xfrm>
            <a:off x="7758825" y="3699225"/>
            <a:ext cx="1385176" cy="1385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nvSpPr>
        <p:spPr>
          <a:xfrm>
            <a:off x="464950" y="1993475"/>
            <a:ext cx="31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67" name="Google Shape;167;p26"/>
          <p:cNvPicPr preferRelativeResize="0"/>
          <p:nvPr/>
        </p:nvPicPr>
        <p:blipFill>
          <a:blip r:embed="rId3">
            <a:alphaModFix/>
          </a:blip>
          <a:stretch>
            <a:fillRect/>
          </a:stretch>
        </p:blipFill>
        <p:spPr>
          <a:xfrm>
            <a:off x="321825" y="69288"/>
            <a:ext cx="3246121" cy="1157312"/>
          </a:xfrm>
          <a:prstGeom prst="rect">
            <a:avLst/>
          </a:prstGeom>
          <a:noFill/>
          <a:ln>
            <a:noFill/>
          </a:ln>
        </p:spPr>
      </p:pic>
      <p:pic>
        <p:nvPicPr>
          <p:cNvPr id="168" name="Google Shape;168;p26"/>
          <p:cNvPicPr preferRelativeResize="0"/>
          <p:nvPr/>
        </p:nvPicPr>
        <p:blipFill>
          <a:blip r:embed="rId4">
            <a:alphaModFix amt="90000"/>
          </a:blip>
          <a:stretch>
            <a:fillRect/>
          </a:stretch>
        </p:blipFill>
        <p:spPr>
          <a:xfrm>
            <a:off x="593413" y="1093824"/>
            <a:ext cx="7957176" cy="3803726"/>
          </a:xfrm>
          <a:prstGeom prst="rect">
            <a:avLst/>
          </a:prstGeom>
          <a:noFill/>
          <a:ln>
            <a:noFill/>
          </a:ln>
        </p:spPr>
      </p:pic>
      <p:sp>
        <p:nvSpPr>
          <p:cNvPr id="169" name="Google Shape;169;p26"/>
          <p:cNvSpPr txBox="1"/>
          <p:nvPr/>
        </p:nvSpPr>
        <p:spPr>
          <a:xfrm>
            <a:off x="29750" y="4625750"/>
            <a:ext cx="2702400" cy="2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Calibri"/>
                <a:ea typeface="Calibri"/>
                <a:cs typeface="Calibri"/>
                <a:sym typeface="Calibri"/>
              </a:rPr>
              <a:t>Source: https://www.nationalartsstandards.org/</a:t>
            </a:r>
            <a:endParaRPr sz="1200">
              <a:solidFill>
                <a:schemeClr val="dk2"/>
              </a:solidFill>
              <a:latin typeface="Calibri"/>
              <a:ea typeface="Calibri"/>
              <a:cs typeface="Calibri"/>
              <a:sym typeface="Calibri"/>
            </a:endParaRPr>
          </a:p>
        </p:txBody>
      </p:sp>
      <p:pic>
        <p:nvPicPr>
          <p:cNvPr id="170" name="Google Shape;170;p26"/>
          <p:cNvPicPr preferRelativeResize="0"/>
          <p:nvPr/>
        </p:nvPicPr>
        <p:blipFill rotWithShape="1">
          <a:blip r:embed="rId5">
            <a:alphaModFix/>
          </a:blip>
          <a:srcRect b="0" l="0" r="0" t="49741"/>
          <a:stretch/>
        </p:blipFill>
        <p:spPr>
          <a:xfrm>
            <a:off x="4905100" y="3243575"/>
            <a:ext cx="1786900" cy="1653975"/>
          </a:xfrm>
          <a:prstGeom prst="rect">
            <a:avLst/>
          </a:prstGeom>
          <a:noFill/>
          <a:ln>
            <a:noFill/>
          </a:ln>
        </p:spPr>
      </p:pic>
      <p:pic>
        <p:nvPicPr>
          <p:cNvPr id="171" name="Google Shape;171;p26"/>
          <p:cNvPicPr preferRelativeResize="0"/>
          <p:nvPr/>
        </p:nvPicPr>
        <p:blipFill>
          <a:blip r:embed="rId6">
            <a:alphaModFix/>
          </a:blip>
          <a:stretch>
            <a:fillRect/>
          </a:stretch>
        </p:blipFill>
        <p:spPr>
          <a:xfrm>
            <a:off x="7606425" y="3623025"/>
            <a:ext cx="1385176" cy="13851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